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925" r:id="rId4"/>
  </p:sldMasterIdLst>
  <p:notesMasterIdLst>
    <p:notesMasterId r:id="rId30"/>
  </p:notesMasterIdLst>
  <p:handoutMasterIdLst>
    <p:handoutMasterId r:id="rId31"/>
  </p:handoutMasterIdLst>
  <p:sldIdLst>
    <p:sldId id="261" r:id="rId5"/>
    <p:sldId id="268" r:id="rId6"/>
    <p:sldId id="257" r:id="rId7"/>
    <p:sldId id="281" r:id="rId8"/>
    <p:sldId id="270" r:id="rId9"/>
    <p:sldId id="273" r:id="rId10"/>
    <p:sldId id="284" r:id="rId11"/>
    <p:sldId id="272" r:id="rId12"/>
    <p:sldId id="283" r:id="rId13"/>
    <p:sldId id="285" r:id="rId14"/>
    <p:sldId id="286" r:id="rId15"/>
    <p:sldId id="287" r:id="rId16"/>
    <p:sldId id="288" r:id="rId17"/>
    <p:sldId id="289" r:id="rId18"/>
    <p:sldId id="290" r:id="rId19"/>
    <p:sldId id="292" r:id="rId20"/>
    <p:sldId id="293" r:id="rId21"/>
    <p:sldId id="291" r:id="rId22"/>
    <p:sldId id="294" r:id="rId23"/>
    <p:sldId id="296" r:id="rId24"/>
    <p:sldId id="297" r:id="rId25"/>
    <p:sldId id="298" r:id="rId26"/>
    <p:sldId id="295" r:id="rId27"/>
    <p:sldId id="267" r:id="rId28"/>
    <p:sldId id="269" r:id="rId2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16">
          <p15:clr>
            <a:srgbClr val="A4A3A4"/>
          </p15:clr>
        </p15:guide>
        <p15:guide id="2" pos="2880">
          <p15:clr>
            <a:srgbClr val="A4A3A4"/>
          </p15:clr>
        </p15:guide>
        <p15:guide id="3" orient="horz" pos="1619">
          <p15:clr>
            <a:srgbClr val="A4A3A4"/>
          </p15:clr>
        </p15:guide>
      </p15:sldGuideLst>
    </p:ext>
    <p:ext uri="{2D200454-40CA-4A62-9FC3-DE9A4176ACB9}">
      <p15:notesGuideLst xmlns:p15="http://schemas.microsoft.com/office/powerpoint/2012/main">
        <p15:guide id="1" orient="horz" pos="2881">
          <p15:clr>
            <a:srgbClr val="A4A3A4"/>
          </p15:clr>
        </p15:guide>
        <p15:guide id="2" pos="2160">
          <p15:clr>
            <a:srgbClr val="A4A3A4"/>
          </p15:clr>
        </p15:guide>
        <p15:guide id="3" orient="horz" pos="287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256A"/>
    <a:srgbClr val="1F344C"/>
    <a:srgbClr val="DB812E"/>
    <a:srgbClr val="C6234C"/>
    <a:srgbClr val="00A581"/>
    <a:srgbClr val="BD3B55"/>
    <a:srgbClr val="294665"/>
    <a:srgbClr val="19BBB7"/>
    <a:srgbClr val="08649C"/>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95405" autoAdjust="0"/>
  </p:normalViewPr>
  <p:slideViewPr>
    <p:cSldViewPr snapToGrid="0" snapToObjects="1" showGuides="1">
      <p:cViewPr varScale="1">
        <p:scale>
          <a:sx n="107" d="100"/>
          <a:sy n="107" d="100"/>
        </p:scale>
        <p:origin x="62" y="62"/>
      </p:cViewPr>
      <p:guideLst>
        <p:guide orient="horz" pos="1616"/>
        <p:guide pos="2880"/>
        <p:guide orient="horz" pos="1619"/>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snapToObjects="1" showGuides="1">
      <p:cViewPr>
        <p:scale>
          <a:sx n="82" d="100"/>
          <a:sy n="82" d="100"/>
        </p:scale>
        <p:origin x="2746" y="-398"/>
      </p:cViewPr>
      <p:guideLst>
        <p:guide orient="horz" pos="2881"/>
        <p:guide pos="2160"/>
        <p:guide orient="horz" pos="287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763076-F03E-4CB3-9C29-E8354D9A8224}" type="doc">
      <dgm:prSet loTypeId="urn:microsoft.com/office/officeart/2005/8/layout/hList1" loCatId="list" qsTypeId="urn:microsoft.com/office/officeart/2005/8/quickstyle/simple4" qsCatId="simple" csTypeId="urn:microsoft.com/office/officeart/2005/8/colors/accent3_5" csCatId="accent3" phldr="1"/>
      <dgm:spPr/>
      <dgm:t>
        <a:bodyPr/>
        <a:lstStyle/>
        <a:p>
          <a:endParaRPr lang="en-US"/>
        </a:p>
      </dgm:t>
    </dgm:pt>
    <dgm:pt modelId="{E0544F18-3C23-4821-8550-ECED93E94210}">
      <dgm:prSet phldrT="[Text]"/>
      <dgm:spPr/>
      <dgm:t>
        <a:bodyPr/>
        <a:lstStyle/>
        <a:p>
          <a:r>
            <a:rPr lang="en-US" dirty="0" smtClean="0"/>
            <a:t>Data Preparation</a:t>
          </a:r>
          <a:endParaRPr lang="en-US" dirty="0"/>
        </a:p>
      </dgm:t>
    </dgm:pt>
    <dgm:pt modelId="{FA1E54FB-F336-4074-8668-EAD1C8DDE44F}" type="parTrans" cxnId="{92F98B66-B72A-4B62-B792-69E2AB7A3905}">
      <dgm:prSet/>
      <dgm:spPr/>
      <dgm:t>
        <a:bodyPr/>
        <a:lstStyle/>
        <a:p>
          <a:endParaRPr lang="en-US"/>
        </a:p>
      </dgm:t>
    </dgm:pt>
    <dgm:pt modelId="{717A0F3B-F921-46EF-8AB8-75ED6E21CB6E}" type="sibTrans" cxnId="{92F98B66-B72A-4B62-B792-69E2AB7A3905}">
      <dgm:prSet/>
      <dgm:spPr/>
      <dgm:t>
        <a:bodyPr/>
        <a:lstStyle/>
        <a:p>
          <a:endParaRPr lang="en-US"/>
        </a:p>
      </dgm:t>
    </dgm:pt>
    <dgm:pt modelId="{8996AF7E-1415-44F6-8A5B-14C3C0640070}">
      <dgm:prSet phldrT="[Text]"/>
      <dgm:spPr/>
      <dgm:t>
        <a:bodyPr/>
        <a:lstStyle/>
        <a:p>
          <a:r>
            <a:rPr lang="en-US" dirty="0" smtClean="0"/>
            <a:t>Dynamic data sourcing</a:t>
          </a:r>
          <a:endParaRPr lang="en-US" dirty="0"/>
        </a:p>
      </dgm:t>
    </dgm:pt>
    <dgm:pt modelId="{743BF5D8-FCD5-4428-87AA-119037972D9A}" type="parTrans" cxnId="{9541857C-29D6-4FD3-B0C6-8C7574DFF932}">
      <dgm:prSet/>
      <dgm:spPr/>
      <dgm:t>
        <a:bodyPr/>
        <a:lstStyle/>
        <a:p>
          <a:endParaRPr lang="en-US"/>
        </a:p>
      </dgm:t>
    </dgm:pt>
    <dgm:pt modelId="{FE6F5268-D7F5-4CF3-B847-EE9CECE86EBE}" type="sibTrans" cxnId="{9541857C-29D6-4FD3-B0C6-8C7574DFF932}">
      <dgm:prSet/>
      <dgm:spPr/>
      <dgm:t>
        <a:bodyPr/>
        <a:lstStyle/>
        <a:p>
          <a:endParaRPr lang="en-US"/>
        </a:p>
      </dgm:t>
    </dgm:pt>
    <dgm:pt modelId="{5E8AD137-D0F3-4C10-93A5-D76F5606B683}">
      <dgm:prSet phldrT="[Text]"/>
      <dgm:spPr/>
      <dgm:t>
        <a:bodyPr/>
        <a:lstStyle/>
        <a:p>
          <a:r>
            <a:rPr lang="en-US" dirty="0" smtClean="0"/>
            <a:t>Save time and increase accuracy in performing  routine tasks</a:t>
          </a:r>
          <a:endParaRPr lang="en-US" dirty="0"/>
        </a:p>
      </dgm:t>
    </dgm:pt>
    <dgm:pt modelId="{5CF5DB40-CDE7-42E8-B9E6-4F402BBCA9F2}" type="parTrans" cxnId="{0CE8A6B5-D6C4-492B-866A-621F0C42CC03}">
      <dgm:prSet/>
      <dgm:spPr/>
      <dgm:t>
        <a:bodyPr/>
        <a:lstStyle/>
        <a:p>
          <a:endParaRPr lang="en-US"/>
        </a:p>
      </dgm:t>
    </dgm:pt>
    <dgm:pt modelId="{DD1384F2-DCD9-4961-BA68-B99A76283386}" type="sibTrans" cxnId="{0CE8A6B5-D6C4-492B-866A-621F0C42CC03}">
      <dgm:prSet/>
      <dgm:spPr/>
      <dgm:t>
        <a:bodyPr/>
        <a:lstStyle/>
        <a:p>
          <a:endParaRPr lang="en-US"/>
        </a:p>
      </dgm:t>
    </dgm:pt>
    <dgm:pt modelId="{3394132B-F4AF-4708-A418-0D2C240EF19C}">
      <dgm:prSet phldrT="[Text]"/>
      <dgm:spPr/>
      <dgm:t>
        <a:bodyPr/>
        <a:lstStyle/>
        <a:p>
          <a:r>
            <a:rPr lang="en-US" dirty="0" smtClean="0"/>
            <a:t>Reporting</a:t>
          </a:r>
          <a:endParaRPr lang="en-US" dirty="0"/>
        </a:p>
      </dgm:t>
    </dgm:pt>
    <dgm:pt modelId="{F045C24C-49BC-4411-992C-4D33808CABFF}" type="parTrans" cxnId="{114BF34F-B17C-49F8-A973-601C81DAC647}">
      <dgm:prSet/>
      <dgm:spPr/>
      <dgm:t>
        <a:bodyPr/>
        <a:lstStyle/>
        <a:p>
          <a:endParaRPr lang="en-US"/>
        </a:p>
      </dgm:t>
    </dgm:pt>
    <dgm:pt modelId="{3DD44626-30B3-4C13-B586-84018E368BED}" type="sibTrans" cxnId="{114BF34F-B17C-49F8-A973-601C81DAC647}">
      <dgm:prSet/>
      <dgm:spPr/>
      <dgm:t>
        <a:bodyPr/>
        <a:lstStyle/>
        <a:p>
          <a:endParaRPr lang="en-US"/>
        </a:p>
      </dgm:t>
    </dgm:pt>
    <dgm:pt modelId="{4A43605F-3A10-4440-BAE9-5561AE3DA4C6}">
      <dgm:prSet phldrT="[Text]"/>
      <dgm:spPr/>
      <dgm:t>
        <a:bodyPr/>
        <a:lstStyle/>
        <a:p>
          <a:r>
            <a:rPr lang="en-US" dirty="0" smtClean="0"/>
            <a:t>Report Structure</a:t>
          </a:r>
          <a:endParaRPr lang="en-US" dirty="0"/>
        </a:p>
      </dgm:t>
    </dgm:pt>
    <dgm:pt modelId="{C3091A97-B832-4120-AB0A-FFF15ECF6785}" type="parTrans" cxnId="{19A3AC49-CFB0-4783-A8A0-957806492119}">
      <dgm:prSet/>
      <dgm:spPr/>
      <dgm:t>
        <a:bodyPr/>
        <a:lstStyle/>
        <a:p>
          <a:endParaRPr lang="en-US"/>
        </a:p>
      </dgm:t>
    </dgm:pt>
    <dgm:pt modelId="{363BC768-E846-4E50-971B-1FD5D8E42AA2}" type="sibTrans" cxnId="{19A3AC49-CFB0-4783-A8A0-957806492119}">
      <dgm:prSet/>
      <dgm:spPr/>
      <dgm:t>
        <a:bodyPr/>
        <a:lstStyle/>
        <a:p>
          <a:endParaRPr lang="en-US"/>
        </a:p>
      </dgm:t>
    </dgm:pt>
    <dgm:pt modelId="{CAAC2E31-4640-4350-A1AE-8E7C935E2A0D}">
      <dgm:prSet phldrT="[Text]"/>
      <dgm:spPr/>
      <dgm:t>
        <a:bodyPr/>
        <a:lstStyle/>
        <a:p>
          <a:r>
            <a:rPr lang="en-US" dirty="0" smtClean="0"/>
            <a:t>Report Distribution</a:t>
          </a:r>
          <a:endParaRPr lang="en-US" dirty="0"/>
        </a:p>
      </dgm:t>
    </dgm:pt>
    <dgm:pt modelId="{1AB02EA0-FE0B-41B2-9A33-E3E15B1389C4}" type="parTrans" cxnId="{63E07F82-0841-40F0-88B4-8EE411CBB667}">
      <dgm:prSet/>
      <dgm:spPr/>
      <dgm:t>
        <a:bodyPr/>
        <a:lstStyle/>
        <a:p>
          <a:endParaRPr lang="en-US"/>
        </a:p>
      </dgm:t>
    </dgm:pt>
    <dgm:pt modelId="{F871608B-6900-41D6-83EB-919C9B9C3B36}" type="sibTrans" cxnId="{63E07F82-0841-40F0-88B4-8EE411CBB667}">
      <dgm:prSet/>
      <dgm:spPr/>
      <dgm:t>
        <a:bodyPr/>
        <a:lstStyle/>
        <a:p>
          <a:endParaRPr lang="en-US"/>
        </a:p>
      </dgm:t>
    </dgm:pt>
    <dgm:pt modelId="{88968FCD-C055-405B-AA46-530B70D9E76C}">
      <dgm:prSet phldrT="[Text]"/>
      <dgm:spPr/>
      <dgm:t>
        <a:bodyPr/>
        <a:lstStyle/>
        <a:p>
          <a:r>
            <a:rPr lang="en-US" dirty="0" smtClean="0"/>
            <a:t>Automation</a:t>
          </a:r>
          <a:endParaRPr lang="en-US" dirty="0"/>
        </a:p>
      </dgm:t>
    </dgm:pt>
    <dgm:pt modelId="{2E693FC3-E5DE-4FE5-AB5B-FCA3D051498E}" type="parTrans" cxnId="{97438936-1ADE-4E46-B4F5-78D7CC8F0FB3}">
      <dgm:prSet/>
      <dgm:spPr/>
      <dgm:t>
        <a:bodyPr/>
        <a:lstStyle/>
        <a:p>
          <a:endParaRPr lang="en-US"/>
        </a:p>
      </dgm:t>
    </dgm:pt>
    <dgm:pt modelId="{6979804C-29E1-46E4-AF6D-5C19254FB1C8}" type="sibTrans" cxnId="{97438936-1ADE-4E46-B4F5-78D7CC8F0FB3}">
      <dgm:prSet/>
      <dgm:spPr/>
      <dgm:t>
        <a:bodyPr/>
        <a:lstStyle/>
        <a:p>
          <a:endParaRPr lang="en-US"/>
        </a:p>
      </dgm:t>
    </dgm:pt>
    <dgm:pt modelId="{5B75FBFE-BE6E-4AB3-BD72-D73647298CD0}">
      <dgm:prSet phldrT="[Text]"/>
      <dgm:spPr/>
      <dgm:t>
        <a:bodyPr/>
        <a:lstStyle/>
        <a:p>
          <a:r>
            <a:rPr lang="en-US" dirty="0" smtClean="0"/>
            <a:t>SAS Enterprise Guide</a:t>
          </a:r>
          <a:endParaRPr lang="en-US" dirty="0"/>
        </a:p>
      </dgm:t>
    </dgm:pt>
    <dgm:pt modelId="{9D7ED7C3-C28C-4789-B32E-95A5DF74B3E4}" type="parTrans" cxnId="{D4A722A9-6C84-446F-A76C-57445D554986}">
      <dgm:prSet/>
      <dgm:spPr/>
      <dgm:t>
        <a:bodyPr/>
        <a:lstStyle/>
        <a:p>
          <a:endParaRPr lang="en-US"/>
        </a:p>
      </dgm:t>
    </dgm:pt>
    <dgm:pt modelId="{026D287C-7E5C-4D2E-9E15-5355A12D200A}" type="sibTrans" cxnId="{D4A722A9-6C84-446F-A76C-57445D554986}">
      <dgm:prSet/>
      <dgm:spPr/>
      <dgm:t>
        <a:bodyPr/>
        <a:lstStyle/>
        <a:p>
          <a:endParaRPr lang="en-US"/>
        </a:p>
      </dgm:t>
    </dgm:pt>
    <dgm:pt modelId="{7F2C01BE-A103-4E84-AAE6-2EEA11EF1BED}">
      <dgm:prSet phldrT="[Text]"/>
      <dgm:spPr/>
      <dgm:t>
        <a:bodyPr/>
        <a:lstStyle/>
        <a:p>
          <a:r>
            <a:rPr lang="en-US" dirty="0" smtClean="0"/>
            <a:t>Windows Task Scheduler</a:t>
          </a:r>
          <a:endParaRPr lang="en-US" dirty="0"/>
        </a:p>
      </dgm:t>
    </dgm:pt>
    <dgm:pt modelId="{CF2D53AE-81EB-4030-9437-40CA43B6A1D0}" type="parTrans" cxnId="{3978159D-AC8F-4286-8287-1192977285F7}">
      <dgm:prSet/>
      <dgm:spPr/>
      <dgm:t>
        <a:bodyPr/>
        <a:lstStyle/>
        <a:p>
          <a:endParaRPr lang="en-US"/>
        </a:p>
      </dgm:t>
    </dgm:pt>
    <dgm:pt modelId="{B0F76F94-204E-4B45-AD9E-6227CE86E58F}" type="sibTrans" cxnId="{3978159D-AC8F-4286-8287-1192977285F7}">
      <dgm:prSet/>
      <dgm:spPr/>
      <dgm:t>
        <a:bodyPr/>
        <a:lstStyle/>
        <a:p>
          <a:endParaRPr lang="en-US"/>
        </a:p>
      </dgm:t>
    </dgm:pt>
    <dgm:pt modelId="{7749CD35-5871-4414-BEE3-4932618E0440}" type="pres">
      <dgm:prSet presAssocID="{A3763076-F03E-4CB3-9C29-E8354D9A8224}" presName="Name0" presStyleCnt="0">
        <dgm:presLayoutVars>
          <dgm:dir/>
          <dgm:animLvl val="lvl"/>
          <dgm:resizeHandles val="exact"/>
        </dgm:presLayoutVars>
      </dgm:prSet>
      <dgm:spPr/>
      <dgm:t>
        <a:bodyPr/>
        <a:lstStyle/>
        <a:p>
          <a:endParaRPr lang="en-US"/>
        </a:p>
      </dgm:t>
    </dgm:pt>
    <dgm:pt modelId="{43A2D595-869A-4BA6-9189-656D61A6FA15}" type="pres">
      <dgm:prSet presAssocID="{E0544F18-3C23-4821-8550-ECED93E94210}" presName="composite" presStyleCnt="0"/>
      <dgm:spPr/>
    </dgm:pt>
    <dgm:pt modelId="{F599B4EC-36C7-4307-9D26-89E545E28AA6}" type="pres">
      <dgm:prSet presAssocID="{E0544F18-3C23-4821-8550-ECED93E94210}" presName="parTx" presStyleLbl="alignNode1" presStyleIdx="0" presStyleCnt="3">
        <dgm:presLayoutVars>
          <dgm:chMax val="0"/>
          <dgm:chPref val="0"/>
          <dgm:bulletEnabled val="1"/>
        </dgm:presLayoutVars>
      </dgm:prSet>
      <dgm:spPr/>
      <dgm:t>
        <a:bodyPr/>
        <a:lstStyle/>
        <a:p>
          <a:endParaRPr lang="en-US"/>
        </a:p>
      </dgm:t>
    </dgm:pt>
    <dgm:pt modelId="{C31626D5-62AC-426A-A8E9-0BD44545D78B}" type="pres">
      <dgm:prSet presAssocID="{E0544F18-3C23-4821-8550-ECED93E94210}" presName="desTx" presStyleLbl="alignAccFollowNode1" presStyleIdx="0" presStyleCnt="3">
        <dgm:presLayoutVars>
          <dgm:bulletEnabled val="1"/>
        </dgm:presLayoutVars>
      </dgm:prSet>
      <dgm:spPr/>
      <dgm:t>
        <a:bodyPr/>
        <a:lstStyle/>
        <a:p>
          <a:endParaRPr lang="en-US"/>
        </a:p>
      </dgm:t>
    </dgm:pt>
    <dgm:pt modelId="{21460236-A541-4EA7-9C9E-4BF131187A4F}" type="pres">
      <dgm:prSet presAssocID="{717A0F3B-F921-46EF-8AB8-75ED6E21CB6E}" presName="space" presStyleCnt="0"/>
      <dgm:spPr/>
    </dgm:pt>
    <dgm:pt modelId="{2D54E5DB-4521-4883-BA6B-2A79A5D74FED}" type="pres">
      <dgm:prSet presAssocID="{3394132B-F4AF-4708-A418-0D2C240EF19C}" presName="composite" presStyleCnt="0"/>
      <dgm:spPr/>
    </dgm:pt>
    <dgm:pt modelId="{1F3163DE-12F3-4093-8F3D-442CD1912DFE}" type="pres">
      <dgm:prSet presAssocID="{3394132B-F4AF-4708-A418-0D2C240EF19C}" presName="parTx" presStyleLbl="alignNode1" presStyleIdx="1" presStyleCnt="3">
        <dgm:presLayoutVars>
          <dgm:chMax val="0"/>
          <dgm:chPref val="0"/>
          <dgm:bulletEnabled val="1"/>
        </dgm:presLayoutVars>
      </dgm:prSet>
      <dgm:spPr/>
      <dgm:t>
        <a:bodyPr/>
        <a:lstStyle/>
        <a:p>
          <a:endParaRPr lang="en-US"/>
        </a:p>
      </dgm:t>
    </dgm:pt>
    <dgm:pt modelId="{A827F7C2-1170-426F-AE55-F6EC0100BC64}" type="pres">
      <dgm:prSet presAssocID="{3394132B-F4AF-4708-A418-0D2C240EF19C}" presName="desTx" presStyleLbl="alignAccFollowNode1" presStyleIdx="1" presStyleCnt="3">
        <dgm:presLayoutVars>
          <dgm:bulletEnabled val="1"/>
        </dgm:presLayoutVars>
      </dgm:prSet>
      <dgm:spPr/>
      <dgm:t>
        <a:bodyPr/>
        <a:lstStyle/>
        <a:p>
          <a:endParaRPr lang="en-US"/>
        </a:p>
      </dgm:t>
    </dgm:pt>
    <dgm:pt modelId="{FCCAC70A-C679-47F0-A58A-AD1A1059F647}" type="pres">
      <dgm:prSet presAssocID="{3DD44626-30B3-4C13-B586-84018E368BED}" presName="space" presStyleCnt="0"/>
      <dgm:spPr/>
    </dgm:pt>
    <dgm:pt modelId="{6A9CACE6-B5E8-4B65-A1FE-5DEFA8C6BA58}" type="pres">
      <dgm:prSet presAssocID="{88968FCD-C055-405B-AA46-530B70D9E76C}" presName="composite" presStyleCnt="0"/>
      <dgm:spPr/>
    </dgm:pt>
    <dgm:pt modelId="{8392B254-C9A9-4444-8B16-826D205BC532}" type="pres">
      <dgm:prSet presAssocID="{88968FCD-C055-405B-AA46-530B70D9E76C}" presName="parTx" presStyleLbl="alignNode1" presStyleIdx="2" presStyleCnt="3">
        <dgm:presLayoutVars>
          <dgm:chMax val="0"/>
          <dgm:chPref val="0"/>
          <dgm:bulletEnabled val="1"/>
        </dgm:presLayoutVars>
      </dgm:prSet>
      <dgm:spPr/>
      <dgm:t>
        <a:bodyPr/>
        <a:lstStyle/>
        <a:p>
          <a:endParaRPr lang="en-US"/>
        </a:p>
      </dgm:t>
    </dgm:pt>
    <dgm:pt modelId="{4E37236C-C5D9-4AA4-A6E1-BAB41652FEA0}" type="pres">
      <dgm:prSet presAssocID="{88968FCD-C055-405B-AA46-530B70D9E76C}" presName="desTx" presStyleLbl="alignAccFollowNode1" presStyleIdx="2" presStyleCnt="3" custLinFactNeighborX="302">
        <dgm:presLayoutVars>
          <dgm:bulletEnabled val="1"/>
        </dgm:presLayoutVars>
      </dgm:prSet>
      <dgm:spPr/>
      <dgm:t>
        <a:bodyPr/>
        <a:lstStyle/>
        <a:p>
          <a:endParaRPr lang="en-US"/>
        </a:p>
      </dgm:t>
    </dgm:pt>
  </dgm:ptLst>
  <dgm:cxnLst>
    <dgm:cxn modelId="{114BF34F-B17C-49F8-A973-601C81DAC647}" srcId="{A3763076-F03E-4CB3-9C29-E8354D9A8224}" destId="{3394132B-F4AF-4708-A418-0D2C240EF19C}" srcOrd="1" destOrd="0" parTransId="{F045C24C-49BC-4411-992C-4D33808CABFF}" sibTransId="{3DD44626-30B3-4C13-B586-84018E368BED}"/>
    <dgm:cxn modelId="{DF797EFF-3410-4B40-B83D-A21AE6D154CE}" type="presOf" srcId="{CAAC2E31-4640-4350-A1AE-8E7C935E2A0D}" destId="{A827F7C2-1170-426F-AE55-F6EC0100BC64}" srcOrd="0" destOrd="1" presId="urn:microsoft.com/office/officeart/2005/8/layout/hList1"/>
    <dgm:cxn modelId="{F57D052B-FCC0-42C3-9663-3E34C2D301DB}" type="presOf" srcId="{A3763076-F03E-4CB3-9C29-E8354D9A8224}" destId="{7749CD35-5871-4414-BEE3-4932618E0440}" srcOrd="0" destOrd="0" presId="urn:microsoft.com/office/officeart/2005/8/layout/hList1"/>
    <dgm:cxn modelId="{97438936-1ADE-4E46-B4F5-78D7CC8F0FB3}" srcId="{A3763076-F03E-4CB3-9C29-E8354D9A8224}" destId="{88968FCD-C055-405B-AA46-530B70D9E76C}" srcOrd="2" destOrd="0" parTransId="{2E693FC3-E5DE-4FE5-AB5B-FCA3D051498E}" sibTransId="{6979804C-29E1-46E4-AF6D-5C19254FB1C8}"/>
    <dgm:cxn modelId="{BB46A93B-4764-40ED-96E5-840A37B21DFA}" type="presOf" srcId="{8996AF7E-1415-44F6-8A5B-14C3C0640070}" destId="{C31626D5-62AC-426A-A8E9-0BD44545D78B}" srcOrd="0" destOrd="0" presId="urn:microsoft.com/office/officeart/2005/8/layout/hList1"/>
    <dgm:cxn modelId="{42B06C51-C77E-4113-AAC5-E55BCD2C515B}" type="presOf" srcId="{7F2C01BE-A103-4E84-AAE6-2EEA11EF1BED}" destId="{4E37236C-C5D9-4AA4-A6E1-BAB41652FEA0}" srcOrd="0" destOrd="1" presId="urn:microsoft.com/office/officeart/2005/8/layout/hList1"/>
    <dgm:cxn modelId="{19A3AC49-CFB0-4783-A8A0-957806492119}" srcId="{3394132B-F4AF-4708-A418-0D2C240EF19C}" destId="{4A43605F-3A10-4440-BAE9-5561AE3DA4C6}" srcOrd="0" destOrd="0" parTransId="{C3091A97-B832-4120-AB0A-FFF15ECF6785}" sibTransId="{363BC768-E846-4E50-971B-1FD5D8E42AA2}"/>
    <dgm:cxn modelId="{7C11D11F-CF02-49F0-88F5-BC88277E8FA5}" type="presOf" srcId="{E0544F18-3C23-4821-8550-ECED93E94210}" destId="{F599B4EC-36C7-4307-9D26-89E545E28AA6}" srcOrd="0" destOrd="0" presId="urn:microsoft.com/office/officeart/2005/8/layout/hList1"/>
    <dgm:cxn modelId="{63E07F82-0841-40F0-88B4-8EE411CBB667}" srcId="{3394132B-F4AF-4708-A418-0D2C240EF19C}" destId="{CAAC2E31-4640-4350-A1AE-8E7C935E2A0D}" srcOrd="1" destOrd="0" parTransId="{1AB02EA0-FE0B-41B2-9A33-E3E15B1389C4}" sibTransId="{F871608B-6900-41D6-83EB-919C9B9C3B36}"/>
    <dgm:cxn modelId="{2E962DC3-24BB-4C0C-8451-A925D617E671}" type="presOf" srcId="{88968FCD-C055-405B-AA46-530B70D9E76C}" destId="{8392B254-C9A9-4444-8B16-826D205BC532}" srcOrd="0" destOrd="0" presId="urn:microsoft.com/office/officeart/2005/8/layout/hList1"/>
    <dgm:cxn modelId="{9541857C-29D6-4FD3-B0C6-8C7574DFF932}" srcId="{E0544F18-3C23-4821-8550-ECED93E94210}" destId="{8996AF7E-1415-44F6-8A5B-14C3C0640070}" srcOrd="0" destOrd="0" parTransId="{743BF5D8-FCD5-4428-87AA-119037972D9A}" sibTransId="{FE6F5268-D7F5-4CF3-B847-EE9CECE86EBE}"/>
    <dgm:cxn modelId="{D4A722A9-6C84-446F-A76C-57445D554986}" srcId="{88968FCD-C055-405B-AA46-530B70D9E76C}" destId="{5B75FBFE-BE6E-4AB3-BD72-D73647298CD0}" srcOrd="0" destOrd="0" parTransId="{9D7ED7C3-C28C-4789-B32E-95A5DF74B3E4}" sibTransId="{026D287C-7E5C-4D2E-9E15-5355A12D200A}"/>
    <dgm:cxn modelId="{92F98B66-B72A-4B62-B792-69E2AB7A3905}" srcId="{A3763076-F03E-4CB3-9C29-E8354D9A8224}" destId="{E0544F18-3C23-4821-8550-ECED93E94210}" srcOrd="0" destOrd="0" parTransId="{FA1E54FB-F336-4074-8668-EAD1C8DDE44F}" sibTransId="{717A0F3B-F921-46EF-8AB8-75ED6E21CB6E}"/>
    <dgm:cxn modelId="{0CE8A6B5-D6C4-492B-866A-621F0C42CC03}" srcId="{E0544F18-3C23-4821-8550-ECED93E94210}" destId="{5E8AD137-D0F3-4C10-93A5-D76F5606B683}" srcOrd="1" destOrd="0" parTransId="{5CF5DB40-CDE7-42E8-B9E6-4F402BBCA9F2}" sibTransId="{DD1384F2-DCD9-4961-BA68-B99A76283386}"/>
    <dgm:cxn modelId="{F7E65D4E-48C7-4A84-94F9-21AD7C9BCE43}" type="presOf" srcId="{4A43605F-3A10-4440-BAE9-5561AE3DA4C6}" destId="{A827F7C2-1170-426F-AE55-F6EC0100BC64}" srcOrd="0" destOrd="0" presId="urn:microsoft.com/office/officeart/2005/8/layout/hList1"/>
    <dgm:cxn modelId="{3978159D-AC8F-4286-8287-1192977285F7}" srcId="{88968FCD-C055-405B-AA46-530B70D9E76C}" destId="{7F2C01BE-A103-4E84-AAE6-2EEA11EF1BED}" srcOrd="1" destOrd="0" parTransId="{CF2D53AE-81EB-4030-9437-40CA43B6A1D0}" sibTransId="{B0F76F94-204E-4B45-AD9E-6227CE86E58F}"/>
    <dgm:cxn modelId="{B593295E-CE84-468F-8DBB-3BFDA5570CAA}" type="presOf" srcId="{5B75FBFE-BE6E-4AB3-BD72-D73647298CD0}" destId="{4E37236C-C5D9-4AA4-A6E1-BAB41652FEA0}" srcOrd="0" destOrd="0" presId="urn:microsoft.com/office/officeart/2005/8/layout/hList1"/>
    <dgm:cxn modelId="{F6069348-752D-4E2C-880B-876A2E115486}" type="presOf" srcId="{5E8AD137-D0F3-4C10-93A5-D76F5606B683}" destId="{C31626D5-62AC-426A-A8E9-0BD44545D78B}" srcOrd="0" destOrd="1" presId="urn:microsoft.com/office/officeart/2005/8/layout/hList1"/>
    <dgm:cxn modelId="{06450EE9-D6FB-4CDE-926D-1E75D18DCB2C}" type="presOf" srcId="{3394132B-F4AF-4708-A418-0D2C240EF19C}" destId="{1F3163DE-12F3-4093-8F3D-442CD1912DFE}" srcOrd="0" destOrd="0" presId="urn:microsoft.com/office/officeart/2005/8/layout/hList1"/>
    <dgm:cxn modelId="{FFE3EE96-0985-4864-9027-3778240CB6FB}" type="presParOf" srcId="{7749CD35-5871-4414-BEE3-4932618E0440}" destId="{43A2D595-869A-4BA6-9189-656D61A6FA15}" srcOrd="0" destOrd="0" presId="urn:microsoft.com/office/officeart/2005/8/layout/hList1"/>
    <dgm:cxn modelId="{9A291F6F-5F2C-4DD6-97C1-DFD803D6E9BB}" type="presParOf" srcId="{43A2D595-869A-4BA6-9189-656D61A6FA15}" destId="{F599B4EC-36C7-4307-9D26-89E545E28AA6}" srcOrd="0" destOrd="0" presId="urn:microsoft.com/office/officeart/2005/8/layout/hList1"/>
    <dgm:cxn modelId="{B9B77E74-47C8-4D9C-8D09-DA5DA8682A3C}" type="presParOf" srcId="{43A2D595-869A-4BA6-9189-656D61A6FA15}" destId="{C31626D5-62AC-426A-A8E9-0BD44545D78B}" srcOrd="1" destOrd="0" presId="urn:microsoft.com/office/officeart/2005/8/layout/hList1"/>
    <dgm:cxn modelId="{331271DD-62B1-4BAF-BB45-D0FE6832C2A5}" type="presParOf" srcId="{7749CD35-5871-4414-BEE3-4932618E0440}" destId="{21460236-A541-4EA7-9C9E-4BF131187A4F}" srcOrd="1" destOrd="0" presId="urn:microsoft.com/office/officeart/2005/8/layout/hList1"/>
    <dgm:cxn modelId="{0A430A4E-D46A-485A-8654-A8C0550037C9}" type="presParOf" srcId="{7749CD35-5871-4414-BEE3-4932618E0440}" destId="{2D54E5DB-4521-4883-BA6B-2A79A5D74FED}" srcOrd="2" destOrd="0" presId="urn:microsoft.com/office/officeart/2005/8/layout/hList1"/>
    <dgm:cxn modelId="{1F726E39-E674-4894-B77F-08371E3C6B38}" type="presParOf" srcId="{2D54E5DB-4521-4883-BA6B-2A79A5D74FED}" destId="{1F3163DE-12F3-4093-8F3D-442CD1912DFE}" srcOrd="0" destOrd="0" presId="urn:microsoft.com/office/officeart/2005/8/layout/hList1"/>
    <dgm:cxn modelId="{CC19BF9C-48D2-4E6E-8888-889256177ABB}" type="presParOf" srcId="{2D54E5DB-4521-4883-BA6B-2A79A5D74FED}" destId="{A827F7C2-1170-426F-AE55-F6EC0100BC64}" srcOrd="1" destOrd="0" presId="urn:microsoft.com/office/officeart/2005/8/layout/hList1"/>
    <dgm:cxn modelId="{67698E4C-1C4C-4C87-B9DE-3155C0ED228E}" type="presParOf" srcId="{7749CD35-5871-4414-BEE3-4932618E0440}" destId="{FCCAC70A-C679-47F0-A58A-AD1A1059F647}" srcOrd="3" destOrd="0" presId="urn:microsoft.com/office/officeart/2005/8/layout/hList1"/>
    <dgm:cxn modelId="{3C4A336E-A0C8-429C-B3B8-5FF1EE815EAA}" type="presParOf" srcId="{7749CD35-5871-4414-BEE3-4932618E0440}" destId="{6A9CACE6-B5E8-4B65-A1FE-5DEFA8C6BA58}" srcOrd="4" destOrd="0" presId="urn:microsoft.com/office/officeart/2005/8/layout/hList1"/>
    <dgm:cxn modelId="{676C3E4A-960F-4EC0-AEE5-971FA86414C9}" type="presParOf" srcId="{6A9CACE6-B5E8-4B65-A1FE-5DEFA8C6BA58}" destId="{8392B254-C9A9-4444-8B16-826D205BC532}" srcOrd="0" destOrd="0" presId="urn:microsoft.com/office/officeart/2005/8/layout/hList1"/>
    <dgm:cxn modelId="{52A75044-F826-40BD-A4C9-DEDF869A2219}" type="presParOf" srcId="{6A9CACE6-B5E8-4B65-A1FE-5DEFA8C6BA58}" destId="{4E37236C-C5D9-4AA4-A6E1-BAB41652FEA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BB5AA3-76FE-4DB4-80F2-53C73FA6BADB}" type="doc">
      <dgm:prSet loTypeId="urn:microsoft.com/office/officeart/2005/8/layout/pyramid2" loCatId="list" qsTypeId="urn:microsoft.com/office/officeart/2005/8/quickstyle/3d2" qsCatId="3D" csTypeId="urn:microsoft.com/office/officeart/2005/8/colors/colorful3" csCatId="colorful" phldr="1"/>
      <dgm:spPr/>
    </dgm:pt>
    <dgm:pt modelId="{CFE79749-C072-4B04-9EA6-3079B4E555DE}">
      <dgm:prSet phldrT="[Text]"/>
      <dgm:spPr/>
      <dgm:t>
        <a:bodyPr/>
        <a:lstStyle/>
        <a:p>
          <a:r>
            <a:rPr lang="en-US" dirty="0" smtClean="0"/>
            <a:t>Local Administrative Privileges</a:t>
          </a:r>
          <a:endParaRPr lang="en-US" dirty="0"/>
        </a:p>
      </dgm:t>
    </dgm:pt>
    <dgm:pt modelId="{AFA80464-101F-466F-8517-1F66A232BF5C}" type="parTrans" cxnId="{B93E01E1-DF89-44A2-B708-A325D14E36B1}">
      <dgm:prSet/>
      <dgm:spPr/>
      <dgm:t>
        <a:bodyPr/>
        <a:lstStyle/>
        <a:p>
          <a:endParaRPr lang="en-US"/>
        </a:p>
      </dgm:t>
    </dgm:pt>
    <dgm:pt modelId="{4A92DBF7-97BF-427B-A043-DA3EA5B8F08D}" type="sibTrans" cxnId="{B93E01E1-DF89-44A2-B708-A325D14E36B1}">
      <dgm:prSet/>
      <dgm:spPr/>
      <dgm:t>
        <a:bodyPr/>
        <a:lstStyle/>
        <a:p>
          <a:endParaRPr lang="en-US"/>
        </a:p>
      </dgm:t>
    </dgm:pt>
    <dgm:pt modelId="{FC10AF58-0A12-4555-B1BB-CC57D875B432}">
      <dgm:prSet phldrT="[Text]"/>
      <dgm:spPr/>
      <dgm:t>
        <a:bodyPr/>
        <a:lstStyle/>
        <a:p>
          <a:r>
            <a:rPr lang="en-US" dirty="0" smtClean="0"/>
            <a:t>Windows Task Scheduler</a:t>
          </a:r>
          <a:endParaRPr lang="en-US" dirty="0"/>
        </a:p>
      </dgm:t>
    </dgm:pt>
    <dgm:pt modelId="{B30C44E9-B072-449B-A073-828F754763AE}" type="parTrans" cxnId="{94E49951-F097-443C-8F67-1AA7C87FF60E}">
      <dgm:prSet/>
      <dgm:spPr/>
      <dgm:t>
        <a:bodyPr/>
        <a:lstStyle/>
        <a:p>
          <a:endParaRPr lang="en-US"/>
        </a:p>
      </dgm:t>
    </dgm:pt>
    <dgm:pt modelId="{68EB8EC7-90F3-4A0D-BC71-A0C509F69C1A}" type="sibTrans" cxnId="{94E49951-F097-443C-8F67-1AA7C87FF60E}">
      <dgm:prSet/>
      <dgm:spPr/>
      <dgm:t>
        <a:bodyPr/>
        <a:lstStyle/>
        <a:p>
          <a:endParaRPr lang="en-US"/>
        </a:p>
      </dgm:t>
    </dgm:pt>
    <dgm:pt modelId="{000D83DB-B17C-4E5C-8FA3-F87D6F5008A6}">
      <dgm:prSet phldrT="[Text]"/>
      <dgm:spPr/>
      <dgm:t>
        <a:bodyPr/>
        <a:lstStyle/>
        <a:p>
          <a:r>
            <a:rPr lang="en-US" dirty="0" smtClean="0"/>
            <a:t>VBScript</a:t>
          </a:r>
          <a:endParaRPr lang="en-US" dirty="0"/>
        </a:p>
      </dgm:t>
    </dgm:pt>
    <dgm:pt modelId="{0FBD89F2-B560-47BD-80A2-BB4771E24F0B}" type="parTrans" cxnId="{498DF4F3-75D8-4B39-BE63-58B96E4603C7}">
      <dgm:prSet/>
      <dgm:spPr/>
      <dgm:t>
        <a:bodyPr/>
        <a:lstStyle/>
        <a:p>
          <a:endParaRPr lang="en-US"/>
        </a:p>
      </dgm:t>
    </dgm:pt>
    <dgm:pt modelId="{A03E81E6-C373-4D5A-B214-E3176E4EE260}" type="sibTrans" cxnId="{498DF4F3-75D8-4B39-BE63-58B96E4603C7}">
      <dgm:prSet/>
      <dgm:spPr/>
      <dgm:t>
        <a:bodyPr/>
        <a:lstStyle/>
        <a:p>
          <a:endParaRPr lang="en-US"/>
        </a:p>
      </dgm:t>
    </dgm:pt>
    <dgm:pt modelId="{F30DDBE8-469A-42D9-9F22-76FB390DE888}">
      <dgm:prSet phldrT="[Text]"/>
      <dgm:spPr/>
      <dgm:t>
        <a:bodyPr/>
        <a:lstStyle/>
        <a:p>
          <a:r>
            <a:rPr lang="en-US" dirty="0" smtClean="0"/>
            <a:t>Metadata Credentials</a:t>
          </a:r>
          <a:endParaRPr lang="en-US" dirty="0"/>
        </a:p>
      </dgm:t>
    </dgm:pt>
    <dgm:pt modelId="{51677402-5ADA-4B3B-A3CF-88EF597B0A9F}" type="parTrans" cxnId="{F412698F-FFD8-482F-AB1B-EF7266ED65F1}">
      <dgm:prSet/>
      <dgm:spPr/>
      <dgm:t>
        <a:bodyPr/>
        <a:lstStyle/>
        <a:p>
          <a:endParaRPr lang="en-US"/>
        </a:p>
      </dgm:t>
    </dgm:pt>
    <dgm:pt modelId="{73ECF5DE-7BD3-4351-B922-1E3B11F83E93}" type="sibTrans" cxnId="{F412698F-FFD8-482F-AB1B-EF7266ED65F1}">
      <dgm:prSet/>
      <dgm:spPr/>
      <dgm:t>
        <a:bodyPr/>
        <a:lstStyle/>
        <a:p>
          <a:endParaRPr lang="en-US"/>
        </a:p>
      </dgm:t>
    </dgm:pt>
    <dgm:pt modelId="{5FF4B4FB-9969-45EC-9A4E-2BC149909B02}">
      <dgm:prSet phldrT="[Text]"/>
      <dgm:spPr/>
      <dgm:t>
        <a:bodyPr/>
        <a:lstStyle/>
        <a:p>
          <a:r>
            <a:rPr lang="en-US" dirty="0" smtClean="0"/>
            <a:t>Local Environment</a:t>
          </a:r>
          <a:endParaRPr lang="en-US" dirty="0"/>
        </a:p>
      </dgm:t>
    </dgm:pt>
    <dgm:pt modelId="{EE581A9C-2C3E-4C90-96B0-D8A1AAD78AF8}" type="parTrans" cxnId="{B6FAC460-2442-40DE-8F28-4F6716028F1A}">
      <dgm:prSet/>
      <dgm:spPr/>
      <dgm:t>
        <a:bodyPr/>
        <a:lstStyle/>
        <a:p>
          <a:endParaRPr lang="en-US"/>
        </a:p>
      </dgm:t>
    </dgm:pt>
    <dgm:pt modelId="{900DB180-5D5D-4E7B-97A7-AF1963B8C4A9}" type="sibTrans" cxnId="{B6FAC460-2442-40DE-8F28-4F6716028F1A}">
      <dgm:prSet/>
      <dgm:spPr/>
      <dgm:t>
        <a:bodyPr/>
        <a:lstStyle/>
        <a:p>
          <a:endParaRPr lang="en-US"/>
        </a:p>
      </dgm:t>
    </dgm:pt>
    <dgm:pt modelId="{3D6464A7-DDFD-450C-B8FC-5D5B2D0ED1B0}" type="pres">
      <dgm:prSet presAssocID="{33BB5AA3-76FE-4DB4-80F2-53C73FA6BADB}" presName="compositeShape" presStyleCnt="0">
        <dgm:presLayoutVars>
          <dgm:dir/>
          <dgm:resizeHandles/>
        </dgm:presLayoutVars>
      </dgm:prSet>
      <dgm:spPr/>
    </dgm:pt>
    <dgm:pt modelId="{E9D4EEB7-BDC6-48CD-9D6A-F93E84365C26}" type="pres">
      <dgm:prSet presAssocID="{33BB5AA3-76FE-4DB4-80F2-53C73FA6BADB}" presName="pyramid" presStyleLbl="node1" presStyleIdx="0" presStyleCnt="1"/>
      <dgm:spPr/>
    </dgm:pt>
    <dgm:pt modelId="{3AB3B90F-C3AA-4B56-BA14-5C7E74BBA3DB}" type="pres">
      <dgm:prSet presAssocID="{33BB5AA3-76FE-4DB4-80F2-53C73FA6BADB}" presName="theList" presStyleCnt="0"/>
      <dgm:spPr/>
    </dgm:pt>
    <dgm:pt modelId="{567544D0-B298-4987-8CEE-853EC9C56017}" type="pres">
      <dgm:prSet presAssocID="{CFE79749-C072-4B04-9EA6-3079B4E555DE}" presName="aNode" presStyleLbl="fgAcc1" presStyleIdx="0" presStyleCnt="5">
        <dgm:presLayoutVars>
          <dgm:bulletEnabled val="1"/>
        </dgm:presLayoutVars>
      </dgm:prSet>
      <dgm:spPr/>
      <dgm:t>
        <a:bodyPr/>
        <a:lstStyle/>
        <a:p>
          <a:endParaRPr lang="en-US"/>
        </a:p>
      </dgm:t>
    </dgm:pt>
    <dgm:pt modelId="{F4913F7D-B659-4035-B3BE-C48937DD71E7}" type="pres">
      <dgm:prSet presAssocID="{CFE79749-C072-4B04-9EA6-3079B4E555DE}" presName="aSpace" presStyleCnt="0"/>
      <dgm:spPr/>
    </dgm:pt>
    <dgm:pt modelId="{563F306E-B584-4479-A6BF-27DC825A664C}" type="pres">
      <dgm:prSet presAssocID="{FC10AF58-0A12-4555-B1BB-CC57D875B432}" presName="aNode" presStyleLbl="fgAcc1" presStyleIdx="1" presStyleCnt="5">
        <dgm:presLayoutVars>
          <dgm:bulletEnabled val="1"/>
        </dgm:presLayoutVars>
      </dgm:prSet>
      <dgm:spPr/>
      <dgm:t>
        <a:bodyPr/>
        <a:lstStyle/>
        <a:p>
          <a:endParaRPr lang="en-US"/>
        </a:p>
      </dgm:t>
    </dgm:pt>
    <dgm:pt modelId="{58532557-6458-42A3-80B5-5F7FAE8315D0}" type="pres">
      <dgm:prSet presAssocID="{FC10AF58-0A12-4555-B1BB-CC57D875B432}" presName="aSpace" presStyleCnt="0"/>
      <dgm:spPr/>
    </dgm:pt>
    <dgm:pt modelId="{7F98DBE1-8B38-4E33-95FD-49E427A6FD8E}" type="pres">
      <dgm:prSet presAssocID="{000D83DB-B17C-4E5C-8FA3-F87D6F5008A6}" presName="aNode" presStyleLbl="fgAcc1" presStyleIdx="2" presStyleCnt="5">
        <dgm:presLayoutVars>
          <dgm:bulletEnabled val="1"/>
        </dgm:presLayoutVars>
      </dgm:prSet>
      <dgm:spPr/>
      <dgm:t>
        <a:bodyPr/>
        <a:lstStyle/>
        <a:p>
          <a:endParaRPr lang="en-US"/>
        </a:p>
      </dgm:t>
    </dgm:pt>
    <dgm:pt modelId="{2FEBE208-AF70-424F-B887-36A46F9AD99B}" type="pres">
      <dgm:prSet presAssocID="{000D83DB-B17C-4E5C-8FA3-F87D6F5008A6}" presName="aSpace" presStyleCnt="0"/>
      <dgm:spPr/>
    </dgm:pt>
    <dgm:pt modelId="{CB2A7BE8-8C46-4C04-924A-1347BDCB3000}" type="pres">
      <dgm:prSet presAssocID="{F30DDBE8-469A-42D9-9F22-76FB390DE888}" presName="aNode" presStyleLbl="fgAcc1" presStyleIdx="3" presStyleCnt="5">
        <dgm:presLayoutVars>
          <dgm:bulletEnabled val="1"/>
        </dgm:presLayoutVars>
      </dgm:prSet>
      <dgm:spPr/>
      <dgm:t>
        <a:bodyPr/>
        <a:lstStyle/>
        <a:p>
          <a:endParaRPr lang="en-US"/>
        </a:p>
      </dgm:t>
    </dgm:pt>
    <dgm:pt modelId="{647C8A69-0D75-40FA-8AE0-1EFC5F99FFC5}" type="pres">
      <dgm:prSet presAssocID="{F30DDBE8-469A-42D9-9F22-76FB390DE888}" presName="aSpace" presStyleCnt="0"/>
      <dgm:spPr/>
    </dgm:pt>
    <dgm:pt modelId="{3BD8AE66-A6C8-4EB7-BDEF-E3BF3E140025}" type="pres">
      <dgm:prSet presAssocID="{5FF4B4FB-9969-45EC-9A4E-2BC149909B02}" presName="aNode" presStyleLbl="fgAcc1" presStyleIdx="4" presStyleCnt="5">
        <dgm:presLayoutVars>
          <dgm:bulletEnabled val="1"/>
        </dgm:presLayoutVars>
      </dgm:prSet>
      <dgm:spPr/>
      <dgm:t>
        <a:bodyPr/>
        <a:lstStyle/>
        <a:p>
          <a:endParaRPr lang="en-US"/>
        </a:p>
      </dgm:t>
    </dgm:pt>
    <dgm:pt modelId="{2C862ED9-52BF-4387-81E3-8D9DE4B77580}" type="pres">
      <dgm:prSet presAssocID="{5FF4B4FB-9969-45EC-9A4E-2BC149909B02}" presName="aSpace" presStyleCnt="0"/>
      <dgm:spPr/>
    </dgm:pt>
  </dgm:ptLst>
  <dgm:cxnLst>
    <dgm:cxn modelId="{94E49951-F097-443C-8F67-1AA7C87FF60E}" srcId="{33BB5AA3-76FE-4DB4-80F2-53C73FA6BADB}" destId="{FC10AF58-0A12-4555-B1BB-CC57D875B432}" srcOrd="1" destOrd="0" parTransId="{B30C44E9-B072-449B-A073-828F754763AE}" sibTransId="{68EB8EC7-90F3-4A0D-BC71-A0C509F69C1A}"/>
    <dgm:cxn modelId="{3863D94D-4741-4279-98F9-16CC83E710E4}" type="presOf" srcId="{000D83DB-B17C-4E5C-8FA3-F87D6F5008A6}" destId="{7F98DBE1-8B38-4E33-95FD-49E427A6FD8E}" srcOrd="0" destOrd="0" presId="urn:microsoft.com/office/officeart/2005/8/layout/pyramid2"/>
    <dgm:cxn modelId="{498DF4F3-75D8-4B39-BE63-58B96E4603C7}" srcId="{33BB5AA3-76FE-4DB4-80F2-53C73FA6BADB}" destId="{000D83DB-B17C-4E5C-8FA3-F87D6F5008A6}" srcOrd="2" destOrd="0" parTransId="{0FBD89F2-B560-47BD-80A2-BB4771E24F0B}" sibTransId="{A03E81E6-C373-4D5A-B214-E3176E4EE260}"/>
    <dgm:cxn modelId="{2CDE8DAC-79BD-4B95-9ECF-EA70E051C586}" type="presOf" srcId="{CFE79749-C072-4B04-9EA6-3079B4E555DE}" destId="{567544D0-B298-4987-8CEE-853EC9C56017}" srcOrd="0" destOrd="0" presId="urn:microsoft.com/office/officeart/2005/8/layout/pyramid2"/>
    <dgm:cxn modelId="{6703F265-B991-4043-A8B2-56E9F2C1F3C6}" type="presOf" srcId="{F30DDBE8-469A-42D9-9F22-76FB390DE888}" destId="{CB2A7BE8-8C46-4C04-924A-1347BDCB3000}" srcOrd="0" destOrd="0" presId="urn:microsoft.com/office/officeart/2005/8/layout/pyramid2"/>
    <dgm:cxn modelId="{B6FAC460-2442-40DE-8F28-4F6716028F1A}" srcId="{33BB5AA3-76FE-4DB4-80F2-53C73FA6BADB}" destId="{5FF4B4FB-9969-45EC-9A4E-2BC149909B02}" srcOrd="4" destOrd="0" parTransId="{EE581A9C-2C3E-4C90-96B0-D8A1AAD78AF8}" sibTransId="{900DB180-5D5D-4E7B-97A7-AF1963B8C4A9}"/>
    <dgm:cxn modelId="{9AE31065-CB96-4938-A0E4-1562B1A8A478}" type="presOf" srcId="{33BB5AA3-76FE-4DB4-80F2-53C73FA6BADB}" destId="{3D6464A7-DDFD-450C-B8FC-5D5B2D0ED1B0}" srcOrd="0" destOrd="0" presId="urn:microsoft.com/office/officeart/2005/8/layout/pyramid2"/>
    <dgm:cxn modelId="{B93E01E1-DF89-44A2-B708-A325D14E36B1}" srcId="{33BB5AA3-76FE-4DB4-80F2-53C73FA6BADB}" destId="{CFE79749-C072-4B04-9EA6-3079B4E555DE}" srcOrd="0" destOrd="0" parTransId="{AFA80464-101F-466F-8517-1F66A232BF5C}" sibTransId="{4A92DBF7-97BF-427B-A043-DA3EA5B8F08D}"/>
    <dgm:cxn modelId="{F412698F-FFD8-482F-AB1B-EF7266ED65F1}" srcId="{33BB5AA3-76FE-4DB4-80F2-53C73FA6BADB}" destId="{F30DDBE8-469A-42D9-9F22-76FB390DE888}" srcOrd="3" destOrd="0" parTransId="{51677402-5ADA-4B3B-A3CF-88EF597B0A9F}" sibTransId="{73ECF5DE-7BD3-4351-B922-1E3B11F83E93}"/>
    <dgm:cxn modelId="{9DA49BE4-EDE1-4EC4-A859-A2BB67FB249D}" type="presOf" srcId="{5FF4B4FB-9969-45EC-9A4E-2BC149909B02}" destId="{3BD8AE66-A6C8-4EB7-BDEF-E3BF3E140025}" srcOrd="0" destOrd="0" presId="urn:microsoft.com/office/officeart/2005/8/layout/pyramid2"/>
    <dgm:cxn modelId="{918A1CA6-D939-429E-AE22-099DB0163C5A}" type="presOf" srcId="{FC10AF58-0A12-4555-B1BB-CC57D875B432}" destId="{563F306E-B584-4479-A6BF-27DC825A664C}" srcOrd="0" destOrd="0" presId="urn:microsoft.com/office/officeart/2005/8/layout/pyramid2"/>
    <dgm:cxn modelId="{C0A1B2A7-E746-403D-92DE-4AFC15402A6B}" type="presParOf" srcId="{3D6464A7-DDFD-450C-B8FC-5D5B2D0ED1B0}" destId="{E9D4EEB7-BDC6-48CD-9D6A-F93E84365C26}" srcOrd="0" destOrd="0" presId="urn:microsoft.com/office/officeart/2005/8/layout/pyramid2"/>
    <dgm:cxn modelId="{95F97C45-6D24-4641-8E92-89B33B252478}" type="presParOf" srcId="{3D6464A7-DDFD-450C-B8FC-5D5B2D0ED1B0}" destId="{3AB3B90F-C3AA-4B56-BA14-5C7E74BBA3DB}" srcOrd="1" destOrd="0" presId="urn:microsoft.com/office/officeart/2005/8/layout/pyramid2"/>
    <dgm:cxn modelId="{2DD60A04-BA71-41FA-8167-008B15DDB56E}" type="presParOf" srcId="{3AB3B90F-C3AA-4B56-BA14-5C7E74BBA3DB}" destId="{567544D0-B298-4987-8CEE-853EC9C56017}" srcOrd="0" destOrd="0" presId="urn:microsoft.com/office/officeart/2005/8/layout/pyramid2"/>
    <dgm:cxn modelId="{2A72B65A-FEFD-43BE-BB46-5903870371DA}" type="presParOf" srcId="{3AB3B90F-C3AA-4B56-BA14-5C7E74BBA3DB}" destId="{F4913F7D-B659-4035-B3BE-C48937DD71E7}" srcOrd="1" destOrd="0" presId="urn:microsoft.com/office/officeart/2005/8/layout/pyramid2"/>
    <dgm:cxn modelId="{6BA46806-FF00-4C1F-BC53-1AC15CF09EFC}" type="presParOf" srcId="{3AB3B90F-C3AA-4B56-BA14-5C7E74BBA3DB}" destId="{563F306E-B584-4479-A6BF-27DC825A664C}" srcOrd="2" destOrd="0" presId="urn:microsoft.com/office/officeart/2005/8/layout/pyramid2"/>
    <dgm:cxn modelId="{6FB168EF-F0AD-494F-9871-85D9E9C927C9}" type="presParOf" srcId="{3AB3B90F-C3AA-4B56-BA14-5C7E74BBA3DB}" destId="{58532557-6458-42A3-80B5-5F7FAE8315D0}" srcOrd="3" destOrd="0" presId="urn:microsoft.com/office/officeart/2005/8/layout/pyramid2"/>
    <dgm:cxn modelId="{9E943E2E-FD83-4A04-9D11-7F1F89E448C5}" type="presParOf" srcId="{3AB3B90F-C3AA-4B56-BA14-5C7E74BBA3DB}" destId="{7F98DBE1-8B38-4E33-95FD-49E427A6FD8E}" srcOrd="4" destOrd="0" presId="urn:microsoft.com/office/officeart/2005/8/layout/pyramid2"/>
    <dgm:cxn modelId="{EA76D6CC-F9A4-4F3A-AFA7-339F6F8D5DFC}" type="presParOf" srcId="{3AB3B90F-C3AA-4B56-BA14-5C7E74BBA3DB}" destId="{2FEBE208-AF70-424F-B887-36A46F9AD99B}" srcOrd="5" destOrd="0" presId="urn:microsoft.com/office/officeart/2005/8/layout/pyramid2"/>
    <dgm:cxn modelId="{6297FEC7-1409-4101-9E7E-1C9443DF7282}" type="presParOf" srcId="{3AB3B90F-C3AA-4B56-BA14-5C7E74BBA3DB}" destId="{CB2A7BE8-8C46-4C04-924A-1347BDCB3000}" srcOrd="6" destOrd="0" presId="urn:microsoft.com/office/officeart/2005/8/layout/pyramid2"/>
    <dgm:cxn modelId="{1E043F26-480B-4D76-B2ED-E7F2C6A147E0}" type="presParOf" srcId="{3AB3B90F-C3AA-4B56-BA14-5C7E74BBA3DB}" destId="{647C8A69-0D75-40FA-8AE0-1EFC5F99FFC5}" srcOrd="7" destOrd="0" presId="urn:microsoft.com/office/officeart/2005/8/layout/pyramid2"/>
    <dgm:cxn modelId="{9071084F-867F-4663-9000-A9FDC965C790}" type="presParOf" srcId="{3AB3B90F-C3AA-4B56-BA14-5C7E74BBA3DB}" destId="{3BD8AE66-A6C8-4EB7-BDEF-E3BF3E140025}" srcOrd="8" destOrd="0" presId="urn:microsoft.com/office/officeart/2005/8/layout/pyramid2"/>
    <dgm:cxn modelId="{2BBBA2E7-C811-4239-8AA3-AB26554BBF22}" type="presParOf" srcId="{3AB3B90F-C3AA-4B56-BA14-5C7E74BBA3DB}" destId="{2C862ED9-52BF-4387-81E3-8D9DE4B77580}" srcOrd="9"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685010AD-BB0B-474F-880C-61EAF48681D8}" type="doc">
      <dgm:prSet loTypeId="urn:microsoft.com/office/officeart/2005/8/layout/target3" loCatId="list" qsTypeId="urn:microsoft.com/office/officeart/2005/8/quickstyle/simple1" qsCatId="simple" csTypeId="urn:microsoft.com/office/officeart/2005/8/colors/accent3_2" csCatId="accent3" phldr="1"/>
      <dgm:spPr/>
      <dgm:t>
        <a:bodyPr/>
        <a:lstStyle/>
        <a:p>
          <a:endParaRPr lang="en-US"/>
        </a:p>
      </dgm:t>
    </dgm:pt>
    <dgm:pt modelId="{A31B3F2C-ED8D-4CA0-A72E-BBD92A59AF86}">
      <dgm:prSet phldrT="[Text]"/>
      <dgm:spPr/>
      <dgm:t>
        <a:bodyPr/>
        <a:lstStyle/>
        <a:p>
          <a:r>
            <a:rPr lang="en-US" dirty="0" smtClean="0"/>
            <a:t>Be sure that your system options are set so that your project runs when you are not logged in.</a:t>
          </a:r>
          <a:endParaRPr lang="en-US" dirty="0"/>
        </a:p>
      </dgm:t>
    </dgm:pt>
    <dgm:pt modelId="{83607C99-ECC6-4B65-8273-5396A53DF1BF}" type="parTrans" cxnId="{A45BE99D-A178-4E22-84CF-49644A659351}">
      <dgm:prSet/>
      <dgm:spPr/>
      <dgm:t>
        <a:bodyPr/>
        <a:lstStyle/>
        <a:p>
          <a:endParaRPr lang="en-US"/>
        </a:p>
      </dgm:t>
    </dgm:pt>
    <dgm:pt modelId="{E6FF819B-A7CC-4E09-952C-3A5C11CE71BE}" type="sibTrans" cxnId="{A45BE99D-A178-4E22-84CF-49644A659351}">
      <dgm:prSet/>
      <dgm:spPr/>
      <dgm:t>
        <a:bodyPr/>
        <a:lstStyle/>
        <a:p>
          <a:endParaRPr lang="en-US"/>
        </a:p>
      </dgm:t>
    </dgm:pt>
    <dgm:pt modelId="{AA91E250-4551-4EFE-B300-C95D56436956}">
      <dgm:prSet phldrT="[Text]"/>
      <dgm:spPr/>
      <dgm:t>
        <a:bodyPr/>
        <a:lstStyle/>
        <a:p>
          <a:r>
            <a:rPr lang="en-US" dirty="0" smtClean="0"/>
            <a:t>Create an AUTOEXEC process flow and set your system options to automatically execute when opened</a:t>
          </a:r>
          <a:endParaRPr lang="en-US" dirty="0"/>
        </a:p>
      </dgm:t>
    </dgm:pt>
    <dgm:pt modelId="{9F2B20EF-B993-4C03-B1D7-342BA2F88030}" type="parTrans" cxnId="{E096138C-77B3-46DA-9126-71767F1E73E7}">
      <dgm:prSet/>
      <dgm:spPr/>
      <dgm:t>
        <a:bodyPr/>
        <a:lstStyle/>
        <a:p>
          <a:endParaRPr lang="en-US"/>
        </a:p>
      </dgm:t>
    </dgm:pt>
    <dgm:pt modelId="{AE6256F3-5AC9-4EE8-AD45-F82FB4B43227}" type="sibTrans" cxnId="{E096138C-77B3-46DA-9126-71767F1E73E7}">
      <dgm:prSet/>
      <dgm:spPr/>
      <dgm:t>
        <a:bodyPr/>
        <a:lstStyle/>
        <a:p>
          <a:endParaRPr lang="en-US"/>
        </a:p>
      </dgm:t>
    </dgm:pt>
    <dgm:pt modelId="{D9B30DCF-67BF-4FFE-8961-016261591777}" type="pres">
      <dgm:prSet presAssocID="{685010AD-BB0B-474F-880C-61EAF48681D8}" presName="Name0" presStyleCnt="0">
        <dgm:presLayoutVars>
          <dgm:chMax val="7"/>
          <dgm:dir/>
          <dgm:animLvl val="lvl"/>
          <dgm:resizeHandles val="exact"/>
        </dgm:presLayoutVars>
      </dgm:prSet>
      <dgm:spPr/>
      <dgm:t>
        <a:bodyPr/>
        <a:lstStyle/>
        <a:p>
          <a:endParaRPr lang="en-US"/>
        </a:p>
      </dgm:t>
    </dgm:pt>
    <dgm:pt modelId="{1A0F7390-A978-4132-BEC2-4CC2C430DA15}" type="pres">
      <dgm:prSet presAssocID="{A31B3F2C-ED8D-4CA0-A72E-BBD92A59AF86}" presName="circle1" presStyleLbl="node1" presStyleIdx="0" presStyleCnt="2"/>
      <dgm:spPr/>
    </dgm:pt>
    <dgm:pt modelId="{6BE22817-515B-49FF-ABD5-7059866215B6}" type="pres">
      <dgm:prSet presAssocID="{A31B3F2C-ED8D-4CA0-A72E-BBD92A59AF86}" presName="space" presStyleCnt="0"/>
      <dgm:spPr/>
    </dgm:pt>
    <dgm:pt modelId="{DA8FACC6-1C0B-4AA4-9986-8B6D6F62D046}" type="pres">
      <dgm:prSet presAssocID="{A31B3F2C-ED8D-4CA0-A72E-BBD92A59AF86}" presName="rect1" presStyleLbl="alignAcc1" presStyleIdx="0" presStyleCnt="2"/>
      <dgm:spPr/>
      <dgm:t>
        <a:bodyPr/>
        <a:lstStyle/>
        <a:p>
          <a:endParaRPr lang="en-US"/>
        </a:p>
      </dgm:t>
    </dgm:pt>
    <dgm:pt modelId="{29A1AB08-9544-4B44-96BF-FC70EDBBA7FB}" type="pres">
      <dgm:prSet presAssocID="{AA91E250-4551-4EFE-B300-C95D56436956}" presName="vertSpace2" presStyleLbl="node1" presStyleIdx="0" presStyleCnt="2"/>
      <dgm:spPr/>
    </dgm:pt>
    <dgm:pt modelId="{D85E90EE-C623-4B3B-B960-41315DF97350}" type="pres">
      <dgm:prSet presAssocID="{AA91E250-4551-4EFE-B300-C95D56436956}" presName="circle2" presStyleLbl="node1" presStyleIdx="1" presStyleCnt="2"/>
      <dgm:spPr/>
    </dgm:pt>
    <dgm:pt modelId="{1214C939-F218-425A-A24B-C094DB526586}" type="pres">
      <dgm:prSet presAssocID="{AA91E250-4551-4EFE-B300-C95D56436956}" presName="rect2" presStyleLbl="alignAcc1" presStyleIdx="1" presStyleCnt="2"/>
      <dgm:spPr/>
      <dgm:t>
        <a:bodyPr/>
        <a:lstStyle/>
        <a:p>
          <a:endParaRPr lang="en-US"/>
        </a:p>
      </dgm:t>
    </dgm:pt>
    <dgm:pt modelId="{9DD2EF65-08DD-4B34-B366-AF7F686F6607}" type="pres">
      <dgm:prSet presAssocID="{A31B3F2C-ED8D-4CA0-A72E-BBD92A59AF86}" presName="rect1ParTxNoCh" presStyleLbl="alignAcc1" presStyleIdx="1" presStyleCnt="2">
        <dgm:presLayoutVars>
          <dgm:chMax val="1"/>
          <dgm:bulletEnabled val="1"/>
        </dgm:presLayoutVars>
      </dgm:prSet>
      <dgm:spPr/>
      <dgm:t>
        <a:bodyPr/>
        <a:lstStyle/>
        <a:p>
          <a:endParaRPr lang="en-US"/>
        </a:p>
      </dgm:t>
    </dgm:pt>
    <dgm:pt modelId="{ABA6D139-0FC5-4B97-9BD3-5AB19C5FDD73}" type="pres">
      <dgm:prSet presAssocID="{AA91E250-4551-4EFE-B300-C95D56436956}" presName="rect2ParTxNoCh" presStyleLbl="alignAcc1" presStyleIdx="1" presStyleCnt="2">
        <dgm:presLayoutVars>
          <dgm:chMax val="1"/>
          <dgm:bulletEnabled val="1"/>
        </dgm:presLayoutVars>
      </dgm:prSet>
      <dgm:spPr/>
      <dgm:t>
        <a:bodyPr/>
        <a:lstStyle/>
        <a:p>
          <a:endParaRPr lang="en-US"/>
        </a:p>
      </dgm:t>
    </dgm:pt>
  </dgm:ptLst>
  <dgm:cxnLst>
    <dgm:cxn modelId="{264DD185-6A5C-4095-BD7F-DC22E920E79B}" type="presOf" srcId="{685010AD-BB0B-474F-880C-61EAF48681D8}" destId="{D9B30DCF-67BF-4FFE-8961-016261591777}" srcOrd="0" destOrd="0" presId="urn:microsoft.com/office/officeart/2005/8/layout/target3"/>
    <dgm:cxn modelId="{1C7EF978-9AD0-4C83-A4FB-F321FA68A5B4}" type="presOf" srcId="{A31B3F2C-ED8D-4CA0-A72E-BBD92A59AF86}" destId="{DA8FACC6-1C0B-4AA4-9986-8B6D6F62D046}" srcOrd="0" destOrd="0" presId="urn:microsoft.com/office/officeart/2005/8/layout/target3"/>
    <dgm:cxn modelId="{37DA0C62-074D-4C2B-A66C-CB238D4DE316}" type="presOf" srcId="{A31B3F2C-ED8D-4CA0-A72E-BBD92A59AF86}" destId="{9DD2EF65-08DD-4B34-B366-AF7F686F6607}" srcOrd="1" destOrd="0" presId="urn:microsoft.com/office/officeart/2005/8/layout/target3"/>
    <dgm:cxn modelId="{E096138C-77B3-46DA-9126-71767F1E73E7}" srcId="{685010AD-BB0B-474F-880C-61EAF48681D8}" destId="{AA91E250-4551-4EFE-B300-C95D56436956}" srcOrd="1" destOrd="0" parTransId="{9F2B20EF-B993-4C03-B1D7-342BA2F88030}" sibTransId="{AE6256F3-5AC9-4EE8-AD45-F82FB4B43227}"/>
    <dgm:cxn modelId="{1928E819-7AD7-4BEC-95CA-EE3C70653447}" type="presOf" srcId="{AA91E250-4551-4EFE-B300-C95D56436956}" destId="{1214C939-F218-425A-A24B-C094DB526586}" srcOrd="0" destOrd="0" presId="urn:microsoft.com/office/officeart/2005/8/layout/target3"/>
    <dgm:cxn modelId="{A45BE99D-A178-4E22-84CF-49644A659351}" srcId="{685010AD-BB0B-474F-880C-61EAF48681D8}" destId="{A31B3F2C-ED8D-4CA0-A72E-BBD92A59AF86}" srcOrd="0" destOrd="0" parTransId="{83607C99-ECC6-4B65-8273-5396A53DF1BF}" sibTransId="{E6FF819B-A7CC-4E09-952C-3A5C11CE71BE}"/>
    <dgm:cxn modelId="{89003291-FA87-41D3-A5F2-920A23C21615}" type="presOf" srcId="{AA91E250-4551-4EFE-B300-C95D56436956}" destId="{ABA6D139-0FC5-4B97-9BD3-5AB19C5FDD73}" srcOrd="1" destOrd="0" presId="urn:microsoft.com/office/officeart/2005/8/layout/target3"/>
    <dgm:cxn modelId="{06319B50-99BF-4A4C-A9BD-8645D51B62C3}" type="presParOf" srcId="{D9B30DCF-67BF-4FFE-8961-016261591777}" destId="{1A0F7390-A978-4132-BEC2-4CC2C430DA15}" srcOrd="0" destOrd="0" presId="urn:microsoft.com/office/officeart/2005/8/layout/target3"/>
    <dgm:cxn modelId="{F74AE82D-8C46-4889-A2E1-E4A4C93E6654}" type="presParOf" srcId="{D9B30DCF-67BF-4FFE-8961-016261591777}" destId="{6BE22817-515B-49FF-ABD5-7059866215B6}" srcOrd="1" destOrd="0" presId="urn:microsoft.com/office/officeart/2005/8/layout/target3"/>
    <dgm:cxn modelId="{2845A940-340F-4C97-8B69-667C993AA281}" type="presParOf" srcId="{D9B30DCF-67BF-4FFE-8961-016261591777}" destId="{DA8FACC6-1C0B-4AA4-9986-8B6D6F62D046}" srcOrd="2" destOrd="0" presId="urn:microsoft.com/office/officeart/2005/8/layout/target3"/>
    <dgm:cxn modelId="{0D4D7E84-F241-4E33-B7FB-3F72652DA43F}" type="presParOf" srcId="{D9B30DCF-67BF-4FFE-8961-016261591777}" destId="{29A1AB08-9544-4B44-96BF-FC70EDBBA7FB}" srcOrd="3" destOrd="0" presId="urn:microsoft.com/office/officeart/2005/8/layout/target3"/>
    <dgm:cxn modelId="{B6833E12-B0C9-4884-8898-1138F58302E8}" type="presParOf" srcId="{D9B30DCF-67BF-4FFE-8961-016261591777}" destId="{D85E90EE-C623-4B3B-B960-41315DF97350}" srcOrd="4" destOrd="0" presId="urn:microsoft.com/office/officeart/2005/8/layout/target3"/>
    <dgm:cxn modelId="{C520D05C-E4E1-4AB5-926D-1E2D32539444}" type="presParOf" srcId="{D9B30DCF-67BF-4FFE-8961-016261591777}" destId="{1214C939-F218-425A-A24B-C094DB526586}" srcOrd="5" destOrd="0" presId="urn:microsoft.com/office/officeart/2005/8/layout/target3"/>
    <dgm:cxn modelId="{6DF19019-5D18-4676-B873-D9FDBD945762}" type="presParOf" srcId="{D9B30DCF-67BF-4FFE-8961-016261591777}" destId="{9DD2EF65-08DD-4B34-B366-AF7F686F6607}" srcOrd="6" destOrd="0" presId="urn:microsoft.com/office/officeart/2005/8/layout/target3"/>
    <dgm:cxn modelId="{C4D6C114-8ADE-4AF9-A634-5C36857AE34C}" type="presParOf" srcId="{D9B30DCF-67BF-4FFE-8961-016261591777}" destId="{ABA6D139-0FC5-4B97-9BD3-5AB19C5FDD73}" srcOrd="7"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99B4EC-36C7-4307-9D26-89E545E28AA6}">
      <dsp:nvSpPr>
        <dsp:cNvPr id="0" name=""/>
        <dsp:cNvSpPr/>
      </dsp:nvSpPr>
      <dsp:spPr>
        <a:xfrm>
          <a:off x="2465" y="3858"/>
          <a:ext cx="2403946" cy="868635"/>
        </a:xfrm>
        <a:prstGeom prst="rect">
          <a:avLst/>
        </a:prstGeom>
        <a:gradFill rotWithShape="0">
          <a:gsLst>
            <a:gs pos="0">
              <a:schemeClr val="accent3">
                <a:alpha val="90000"/>
                <a:hueOff val="0"/>
                <a:satOff val="0"/>
                <a:lumOff val="0"/>
                <a:alphaOff val="0"/>
                <a:shade val="70000"/>
                <a:satMod val="150000"/>
              </a:schemeClr>
            </a:gs>
            <a:gs pos="34000">
              <a:schemeClr val="accent3">
                <a:alpha val="90000"/>
                <a:hueOff val="0"/>
                <a:satOff val="0"/>
                <a:lumOff val="0"/>
                <a:alphaOff val="0"/>
                <a:shade val="70000"/>
                <a:satMod val="140000"/>
              </a:schemeClr>
            </a:gs>
            <a:gs pos="70000">
              <a:schemeClr val="accent3">
                <a:alpha val="90000"/>
                <a:hueOff val="0"/>
                <a:satOff val="0"/>
                <a:lumOff val="0"/>
                <a:alphaOff val="0"/>
                <a:tint val="100000"/>
                <a:shade val="90000"/>
                <a:satMod val="140000"/>
              </a:schemeClr>
            </a:gs>
            <a:gs pos="100000">
              <a:schemeClr val="accent3">
                <a:alpha val="90000"/>
                <a:hueOff val="0"/>
                <a:satOff val="0"/>
                <a:lumOff val="0"/>
                <a:alphaOff val="0"/>
                <a:tint val="100000"/>
                <a:shade val="100000"/>
                <a:satMod val="100000"/>
              </a:schemeClr>
            </a:gs>
          </a:gsLst>
          <a:path path="circle">
            <a:fillToRect l="100000" t="100000" r="100000" b="100000"/>
          </a:path>
        </a:gradFill>
        <a:ln w="9525" cap="flat" cmpd="sng" algn="ctr">
          <a:solidFill>
            <a:schemeClr val="accent3">
              <a:alpha val="90000"/>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kern="1200" dirty="0" smtClean="0"/>
            <a:t>Data Preparation</a:t>
          </a:r>
          <a:endParaRPr lang="en-US" sz="2400" kern="1200" dirty="0"/>
        </a:p>
      </dsp:txBody>
      <dsp:txXfrm>
        <a:off x="2465" y="3858"/>
        <a:ext cx="2403946" cy="868635"/>
      </dsp:txXfrm>
    </dsp:sp>
    <dsp:sp modelId="{C31626D5-62AC-426A-A8E9-0BD44545D78B}">
      <dsp:nvSpPr>
        <dsp:cNvPr id="0" name=""/>
        <dsp:cNvSpPr/>
      </dsp:nvSpPr>
      <dsp:spPr>
        <a:xfrm>
          <a:off x="2465" y="872494"/>
          <a:ext cx="2403946" cy="2766960"/>
        </a:xfrm>
        <a:prstGeom prst="rect">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t>Dynamic data sourcing</a:t>
          </a:r>
          <a:endParaRPr lang="en-US" sz="2400" kern="1200" dirty="0"/>
        </a:p>
        <a:p>
          <a:pPr marL="228600" lvl="1" indent="-228600" algn="l" defTabSz="1066800">
            <a:lnSpc>
              <a:spcPct val="90000"/>
            </a:lnSpc>
            <a:spcBef>
              <a:spcPct val="0"/>
            </a:spcBef>
            <a:spcAft>
              <a:spcPct val="15000"/>
            </a:spcAft>
            <a:buChar char="••"/>
          </a:pPr>
          <a:r>
            <a:rPr lang="en-US" sz="2400" kern="1200" dirty="0" smtClean="0"/>
            <a:t>Save time and increase accuracy in performing  routine tasks</a:t>
          </a:r>
          <a:endParaRPr lang="en-US" sz="2400" kern="1200" dirty="0"/>
        </a:p>
      </dsp:txBody>
      <dsp:txXfrm>
        <a:off x="2465" y="872494"/>
        <a:ext cx="2403946" cy="2766960"/>
      </dsp:txXfrm>
    </dsp:sp>
    <dsp:sp modelId="{1F3163DE-12F3-4093-8F3D-442CD1912DFE}">
      <dsp:nvSpPr>
        <dsp:cNvPr id="0" name=""/>
        <dsp:cNvSpPr/>
      </dsp:nvSpPr>
      <dsp:spPr>
        <a:xfrm>
          <a:off x="2742964" y="3858"/>
          <a:ext cx="2403946" cy="868635"/>
        </a:xfrm>
        <a:prstGeom prst="rect">
          <a:avLst/>
        </a:prstGeom>
        <a:gradFill rotWithShape="0">
          <a:gsLst>
            <a:gs pos="0">
              <a:schemeClr val="accent3">
                <a:alpha val="90000"/>
                <a:hueOff val="0"/>
                <a:satOff val="0"/>
                <a:lumOff val="0"/>
                <a:alphaOff val="-20000"/>
                <a:shade val="70000"/>
                <a:satMod val="150000"/>
              </a:schemeClr>
            </a:gs>
            <a:gs pos="34000">
              <a:schemeClr val="accent3">
                <a:alpha val="90000"/>
                <a:hueOff val="0"/>
                <a:satOff val="0"/>
                <a:lumOff val="0"/>
                <a:alphaOff val="-20000"/>
                <a:shade val="70000"/>
                <a:satMod val="140000"/>
              </a:schemeClr>
            </a:gs>
            <a:gs pos="70000">
              <a:schemeClr val="accent3">
                <a:alpha val="90000"/>
                <a:hueOff val="0"/>
                <a:satOff val="0"/>
                <a:lumOff val="0"/>
                <a:alphaOff val="-20000"/>
                <a:tint val="100000"/>
                <a:shade val="90000"/>
                <a:satMod val="140000"/>
              </a:schemeClr>
            </a:gs>
            <a:gs pos="100000">
              <a:schemeClr val="accent3">
                <a:alpha val="90000"/>
                <a:hueOff val="0"/>
                <a:satOff val="0"/>
                <a:lumOff val="0"/>
                <a:alphaOff val="-20000"/>
                <a:tint val="100000"/>
                <a:shade val="100000"/>
                <a:satMod val="100000"/>
              </a:schemeClr>
            </a:gs>
          </a:gsLst>
          <a:path path="circle">
            <a:fillToRect l="100000" t="100000" r="100000" b="100000"/>
          </a:path>
        </a:gradFill>
        <a:ln w="9525" cap="flat" cmpd="sng" algn="ctr">
          <a:solidFill>
            <a:schemeClr val="accent3">
              <a:alpha val="90000"/>
              <a:hueOff val="0"/>
              <a:satOff val="0"/>
              <a:lumOff val="0"/>
              <a:alphaOff val="-20000"/>
            </a:schemeClr>
          </a:solid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kern="1200" dirty="0" smtClean="0"/>
            <a:t>Reporting</a:t>
          </a:r>
          <a:endParaRPr lang="en-US" sz="2400" kern="1200" dirty="0"/>
        </a:p>
      </dsp:txBody>
      <dsp:txXfrm>
        <a:off x="2742964" y="3858"/>
        <a:ext cx="2403946" cy="868635"/>
      </dsp:txXfrm>
    </dsp:sp>
    <dsp:sp modelId="{A827F7C2-1170-426F-AE55-F6EC0100BC64}">
      <dsp:nvSpPr>
        <dsp:cNvPr id="0" name=""/>
        <dsp:cNvSpPr/>
      </dsp:nvSpPr>
      <dsp:spPr>
        <a:xfrm>
          <a:off x="2742964" y="872494"/>
          <a:ext cx="2403946" cy="2766960"/>
        </a:xfrm>
        <a:prstGeom prst="rect">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t>Report Structure</a:t>
          </a:r>
          <a:endParaRPr lang="en-US" sz="2400" kern="1200" dirty="0"/>
        </a:p>
        <a:p>
          <a:pPr marL="228600" lvl="1" indent="-228600" algn="l" defTabSz="1066800">
            <a:lnSpc>
              <a:spcPct val="90000"/>
            </a:lnSpc>
            <a:spcBef>
              <a:spcPct val="0"/>
            </a:spcBef>
            <a:spcAft>
              <a:spcPct val="15000"/>
            </a:spcAft>
            <a:buChar char="••"/>
          </a:pPr>
          <a:r>
            <a:rPr lang="en-US" sz="2400" kern="1200" dirty="0" smtClean="0"/>
            <a:t>Report Distribution</a:t>
          </a:r>
          <a:endParaRPr lang="en-US" sz="2400" kern="1200" dirty="0"/>
        </a:p>
      </dsp:txBody>
      <dsp:txXfrm>
        <a:off x="2742964" y="872494"/>
        <a:ext cx="2403946" cy="2766960"/>
      </dsp:txXfrm>
    </dsp:sp>
    <dsp:sp modelId="{8392B254-C9A9-4444-8B16-826D205BC532}">
      <dsp:nvSpPr>
        <dsp:cNvPr id="0" name=""/>
        <dsp:cNvSpPr/>
      </dsp:nvSpPr>
      <dsp:spPr>
        <a:xfrm>
          <a:off x="5483463" y="3858"/>
          <a:ext cx="2403946" cy="868635"/>
        </a:xfrm>
        <a:prstGeom prst="rect">
          <a:avLst/>
        </a:prstGeom>
        <a:gradFill rotWithShape="0">
          <a:gsLst>
            <a:gs pos="0">
              <a:schemeClr val="accent3">
                <a:alpha val="90000"/>
                <a:hueOff val="0"/>
                <a:satOff val="0"/>
                <a:lumOff val="0"/>
                <a:alphaOff val="-40000"/>
                <a:shade val="70000"/>
                <a:satMod val="150000"/>
              </a:schemeClr>
            </a:gs>
            <a:gs pos="34000">
              <a:schemeClr val="accent3">
                <a:alpha val="90000"/>
                <a:hueOff val="0"/>
                <a:satOff val="0"/>
                <a:lumOff val="0"/>
                <a:alphaOff val="-40000"/>
                <a:shade val="70000"/>
                <a:satMod val="140000"/>
              </a:schemeClr>
            </a:gs>
            <a:gs pos="70000">
              <a:schemeClr val="accent3">
                <a:alpha val="90000"/>
                <a:hueOff val="0"/>
                <a:satOff val="0"/>
                <a:lumOff val="0"/>
                <a:alphaOff val="-40000"/>
                <a:tint val="100000"/>
                <a:shade val="90000"/>
                <a:satMod val="140000"/>
              </a:schemeClr>
            </a:gs>
            <a:gs pos="100000">
              <a:schemeClr val="accent3">
                <a:alpha val="90000"/>
                <a:hueOff val="0"/>
                <a:satOff val="0"/>
                <a:lumOff val="0"/>
                <a:alphaOff val="-40000"/>
                <a:tint val="100000"/>
                <a:shade val="100000"/>
                <a:satMod val="100000"/>
              </a:schemeClr>
            </a:gs>
          </a:gsLst>
          <a:path path="circle">
            <a:fillToRect l="100000" t="100000" r="100000" b="100000"/>
          </a:path>
        </a:gradFill>
        <a:ln w="9525" cap="flat" cmpd="sng" algn="ctr">
          <a:solidFill>
            <a:schemeClr val="accent3">
              <a:alpha val="90000"/>
              <a:hueOff val="0"/>
              <a:satOff val="0"/>
              <a:lumOff val="0"/>
              <a:alphaOff val="-40000"/>
            </a:schemeClr>
          </a:solid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kern="1200" dirty="0" smtClean="0"/>
            <a:t>Automation</a:t>
          </a:r>
          <a:endParaRPr lang="en-US" sz="2400" kern="1200" dirty="0"/>
        </a:p>
      </dsp:txBody>
      <dsp:txXfrm>
        <a:off x="5483463" y="3858"/>
        <a:ext cx="2403946" cy="868635"/>
      </dsp:txXfrm>
    </dsp:sp>
    <dsp:sp modelId="{4E37236C-C5D9-4AA4-A6E1-BAB41652FEA0}">
      <dsp:nvSpPr>
        <dsp:cNvPr id="0" name=""/>
        <dsp:cNvSpPr/>
      </dsp:nvSpPr>
      <dsp:spPr>
        <a:xfrm>
          <a:off x="5485928" y="872494"/>
          <a:ext cx="2403946" cy="2766960"/>
        </a:xfrm>
        <a:prstGeom prst="rect">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t>SAS Enterprise Guide</a:t>
          </a:r>
          <a:endParaRPr lang="en-US" sz="2400" kern="1200" dirty="0"/>
        </a:p>
        <a:p>
          <a:pPr marL="228600" lvl="1" indent="-228600" algn="l" defTabSz="1066800">
            <a:lnSpc>
              <a:spcPct val="90000"/>
            </a:lnSpc>
            <a:spcBef>
              <a:spcPct val="0"/>
            </a:spcBef>
            <a:spcAft>
              <a:spcPct val="15000"/>
            </a:spcAft>
            <a:buChar char="••"/>
          </a:pPr>
          <a:r>
            <a:rPr lang="en-US" sz="2400" kern="1200" dirty="0" smtClean="0"/>
            <a:t>Windows Task Scheduler</a:t>
          </a:r>
          <a:endParaRPr lang="en-US" sz="2400" kern="1200" dirty="0"/>
        </a:p>
      </dsp:txBody>
      <dsp:txXfrm>
        <a:off x="5485928" y="872494"/>
        <a:ext cx="2403946" cy="27669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D4EEB7-BDC6-48CD-9D6A-F93E84365C26}">
      <dsp:nvSpPr>
        <dsp:cNvPr id="0" name=""/>
        <dsp:cNvSpPr/>
      </dsp:nvSpPr>
      <dsp:spPr>
        <a:xfrm>
          <a:off x="1850032" y="0"/>
          <a:ext cx="3643313" cy="3643313"/>
        </a:xfrm>
        <a:prstGeom prst="triangle">
          <a:avLst/>
        </a:prstGeom>
        <a:gradFill rotWithShape="0">
          <a:gsLst>
            <a:gs pos="0">
              <a:schemeClr val="accent3">
                <a:hueOff val="0"/>
                <a:satOff val="0"/>
                <a:lumOff val="0"/>
                <a:alphaOff val="0"/>
                <a:shade val="70000"/>
                <a:satMod val="150000"/>
              </a:schemeClr>
            </a:gs>
            <a:gs pos="34000">
              <a:schemeClr val="accent3">
                <a:hueOff val="0"/>
                <a:satOff val="0"/>
                <a:lumOff val="0"/>
                <a:alphaOff val="0"/>
                <a:shade val="70000"/>
                <a:satMod val="140000"/>
              </a:schemeClr>
            </a:gs>
            <a:gs pos="70000">
              <a:schemeClr val="accent3">
                <a:hueOff val="0"/>
                <a:satOff val="0"/>
                <a:lumOff val="0"/>
                <a:alphaOff val="0"/>
                <a:tint val="100000"/>
                <a:shade val="90000"/>
                <a:satMod val="140000"/>
              </a:schemeClr>
            </a:gs>
            <a:gs pos="100000">
              <a:schemeClr val="accent3">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67544D0-B298-4987-8CEE-853EC9C56017}">
      <dsp:nvSpPr>
        <dsp:cNvPr id="0" name=""/>
        <dsp:cNvSpPr/>
      </dsp:nvSpPr>
      <dsp:spPr>
        <a:xfrm>
          <a:off x="3671689" y="364687"/>
          <a:ext cx="2368153" cy="518033"/>
        </a:xfrm>
        <a:prstGeom prst="round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Local Administrative Privileges</a:t>
          </a:r>
          <a:endParaRPr lang="en-US" sz="1400" kern="1200" dirty="0"/>
        </a:p>
      </dsp:txBody>
      <dsp:txXfrm>
        <a:off x="3696977" y="389975"/>
        <a:ext cx="2317577" cy="467457"/>
      </dsp:txXfrm>
    </dsp:sp>
    <dsp:sp modelId="{563F306E-B584-4479-A6BF-27DC825A664C}">
      <dsp:nvSpPr>
        <dsp:cNvPr id="0" name=""/>
        <dsp:cNvSpPr/>
      </dsp:nvSpPr>
      <dsp:spPr>
        <a:xfrm>
          <a:off x="3671689" y="947474"/>
          <a:ext cx="2368153" cy="518033"/>
        </a:xfrm>
        <a:prstGeom prst="roundRect">
          <a:avLst/>
        </a:prstGeom>
        <a:solidFill>
          <a:schemeClr val="lt1">
            <a:alpha val="90000"/>
            <a:hueOff val="0"/>
            <a:satOff val="0"/>
            <a:lumOff val="0"/>
            <a:alphaOff val="0"/>
          </a:schemeClr>
        </a:solidFill>
        <a:ln w="9525" cap="flat" cmpd="sng" algn="ctr">
          <a:solidFill>
            <a:schemeClr val="accent3">
              <a:hueOff val="-521122"/>
              <a:satOff val="2523"/>
              <a:lumOff val="4755"/>
              <a:alphaOff val="0"/>
            </a:schemeClr>
          </a:solidFill>
          <a:prstDash val="solid"/>
        </a:ln>
        <a:effectLst>
          <a:outerShdw blurRad="38100" dist="25400" dir="2700000" algn="br" rotWithShape="0">
            <a:srgbClr val="000000">
              <a:alpha val="60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Windows Task Scheduler</a:t>
          </a:r>
          <a:endParaRPr lang="en-US" sz="1400" kern="1200" dirty="0"/>
        </a:p>
      </dsp:txBody>
      <dsp:txXfrm>
        <a:off x="3696977" y="972762"/>
        <a:ext cx="2317577" cy="467457"/>
      </dsp:txXfrm>
    </dsp:sp>
    <dsp:sp modelId="{7F98DBE1-8B38-4E33-95FD-49E427A6FD8E}">
      <dsp:nvSpPr>
        <dsp:cNvPr id="0" name=""/>
        <dsp:cNvSpPr/>
      </dsp:nvSpPr>
      <dsp:spPr>
        <a:xfrm>
          <a:off x="3671689" y="1530262"/>
          <a:ext cx="2368153" cy="518033"/>
        </a:xfrm>
        <a:prstGeom prst="roundRect">
          <a:avLst/>
        </a:prstGeom>
        <a:solidFill>
          <a:schemeClr val="lt1">
            <a:alpha val="90000"/>
            <a:hueOff val="0"/>
            <a:satOff val="0"/>
            <a:lumOff val="0"/>
            <a:alphaOff val="0"/>
          </a:schemeClr>
        </a:solidFill>
        <a:ln w="9525" cap="flat" cmpd="sng" algn="ctr">
          <a:solidFill>
            <a:schemeClr val="accent3">
              <a:hueOff val="-1042244"/>
              <a:satOff val="5047"/>
              <a:lumOff val="9511"/>
              <a:alphaOff val="0"/>
            </a:schemeClr>
          </a:solidFill>
          <a:prstDash val="solid"/>
        </a:ln>
        <a:effectLst>
          <a:outerShdw blurRad="38100" dist="25400" dir="2700000" algn="br" rotWithShape="0">
            <a:srgbClr val="000000">
              <a:alpha val="60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VBScript</a:t>
          </a:r>
          <a:endParaRPr lang="en-US" sz="1400" kern="1200" dirty="0"/>
        </a:p>
      </dsp:txBody>
      <dsp:txXfrm>
        <a:off x="3696977" y="1555550"/>
        <a:ext cx="2317577" cy="467457"/>
      </dsp:txXfrm>
    </dsp:sp>
    <dsp:sp modelId="{CB2A7BE8-8C46-4C04-924A-1347BDCB3000}">
      <dsp:nvSpPr>
        <dsp:cNvPr id="0" name=""/>
        <dsp:cNvSpPr/>
      </dsp:nvSpPr>
      <dsp:spPr>
        <a:xfrm>
          <a:off x="3671689" y="2113050"/>
          <a:ext cx="2368153" cy="518033"/>
        </a:xfrm>
        <a:prstGeom prst="roundRect">
          <a:avLst/>
        </a:prstGeom>
        <a:solidFill>
          <a:schemeClr val="lt1">
            <a:alpha val="90000"/>
            <a:hueOff val="0"/>
            <a:satOff val="0"/>
            <a:lumOff val="0"/>
            <a:alphaOff val="0"/>
          </a:schemeClr>
        </a:solidFill>
        <a:ln w="9525" cap="flat" cmpd="sng" algn="ctr">
          <a:solidFill>
            <a:schemeClr val="accent3">
              <a:hueOff val="-1563365"/>
              <a:satOff val="7570"/>
              <a:lumOff val="14266"/>
              <a:alphaOff val="0"/>
            </a:schemeClr>
          </a:solidFill>
          <a:prstDash val="solid"/>
        </a:ln>
        <a:effectLst>
          <a:outerShdw blurRad="38100" dist="25400" dir="2700000" algn="br" rotWithShape="0">
            <a:srgbClr val="000000">
              <a:alpha val="60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Metadata Credentials</a:t>
          </a:r>
          <a:endParaRPr lang="en-US" sz="1400" kern="1200" dirty="0"/>
        </a:p>
      </dsp:txBody>
      <dsp:txXfrm>
        <a:off x="3696977" y="2138338"/>
        <a:ext cx="2317577" cy="467457"/>
      </dsp:txXfrm>
    </dsp:sp>
    <dsp:sp modelId="{3BD8AE66-A6C8-4EB7-BDEF-E3BF3E140025}">
      <dsp:nvSpPr>
        <dsp:cNvPr id="0" name=""/>
        <dsp:cNvSpPr/>
      </dsp:nvSpPr>
      <dsp:spPr>
        <a:xfrm>
          <a:off x="3671689" y="2695838"/>
          <a:ext cx="2368153" cy="518033"/>
        </a:xfrm>
        <a:prstGeom prst="roundRect">
          <a:avLst/>
        </a:prstGeom>
        <a:solidFill>
          <a:schemeClr val="lt1">
            <a:alpha val="90000"/>
            <a:hueOff val="0"/>
            <a:satOff val="0"/>
            <a:lumOff val="0"/>
            <a:alphaOff val="0"/>
          </a:schemeClr>
        </a:solidFill>
        <a:ln w="9525" cap="flat" cmpd="sng" algn="ctr">
          <a:solidFill>
            <a:schemeClr val="accent3">
              <a:hueOff val="-2084487"/>
              <a:satOff val="10094"/>
              <a:lumOff val="19022"/>
              <a:alphaOff val="0"/>
            </a:schemeClr>
          </a:solidFill>
          <a:prstDash val="solid"/>
        </a:ln>
        <a:effectLst>
          <a:outerShdw blurRad="38100" dist="25400" dir="2700000" algn="br" rotWithShape="0">
            <a:srgbClr val="000000">
              <a:alpha val="60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Local Environment</a:t>
          </a:r>
          <a:endParaRPr lang="en-US" sz="1400" kern="1200" dirty="0"/>
        </a:p>
      </dsp:txBody>
      <dsp:txXfrm>
        <a:off x="3696977" y="2721126"/>
        <a:ext cx="2317577" cy="4674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extBox 3"/>
          <p:cNvSpPr txBox="1"/>
          <p:nvPr/>
        </p:nvSpPr>
        <p:spPr>
          <a:xfrm>
            <a:off x="4245997" y="8690163"/>
            <a:ext cx="2464904" cy="338554"/>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solidFill>
                  <a:srgbClr val="1F344C"/>
                </a:solidFill>
                <a:latin typeface="+mj-lt"/>
              </a:rPr>
              <a:t>SAS</a:t>
            </a:r>
            <a:r>
              <a:rPr lang="en-US" sz="1400" kern="1200" baseline="30000" dirty="0">
                <a:solidFill>
                  <a:srgbClr val="1F344C"/>
                </a:solidFill>
                <a:effectLst/>
                <a:latin typeface="+mj-lt"/>
                <a:ea typeface="+mn-ea"/>
                <a:cs typeface="+mn-cs"/>
              </a:rPr>
              <a:t>®</a:t>
            </a:r>
            <a:r>
              <a:rPr lang="en-US" sz="1600" dirty="0">
                <a:solidFill>
                  <a:srgbClr val="1F344C"/>
                </a:solidFill>
                <a:latin typeface="+mj-lt"/>
              </a:rPr>
              <a:t> </a:t>
            </a:r>
            <a:r>
              <a:rPr lang="en-US" sz="1600" b="1" dirty="0">
                <a:solidFill>
                  <a:srgbClr val="1F344C"/>
                </a:solidFill>
                <a:latin typeface="+mj-lt"/>
              </a:rPr>
              <a:t>GLOBAL FORUM </a:t>
            </a:r>
            <a:r>
              <a:rPr lang="en-US" sz="1600" dirty="0">
                <a:solidFill>
                  <a:srgbClr val="1F344C"/>
                </a:solidFill>
                <a:latin typeface="+mj-lt"/>
              </a:rPr>
              <a:t>2019</a:t>
            </a:r>
          </a:p>
        </p:txBody>
      </p:sp>
      <p:sp>
        <p:nvSpPr>
          <p:cNvPr id="5" name="Rectangle 4"/>
          <p:cNvSpPr/>
          <p:nvPr/>
        </p:nvSpPr>
        <p:spPr>
          <a:xfrm>
            <a:off x="305930" y="8728635"/>
            <a:ext cx="659155" cy="261610"/>
          </a:xfrm>
          <a:prstGeom prst="rect">
            <a:avLst/>
          </a:prstGeom>
        </p:spPr>
        <p:txBody>
          <a:bodyPr wrap="none">
            <a:spAutoFit/>
          </a:bodyPr>
          <a:lstStyle/>
          <a:p>
            <a:pPr algn="l" defTabSz="182880"/>
            <a:r>
              <a:rPr lang="en-US" sz="1100" dirty="0">
                <a:solidFill>
                  <a:schemeClr val="tx2"/>
                </a:solidFill>
              </a:rPr>
              <a:t>Page </a:t>
            </a:r>
            <a:fld id="{114C7B2E-8ACE-7A49-BC19-183EB2D79019}" type="slidenum">
              <a:rPr lang="en-US" sz="1100" smtClean="0">
                <a:solidFill>
                  <a:schemeClr val="tx2"/>
                </a:solidFill>
              </a:rPr>
              <a:pPr algn="l" defTabSz="182880"/>
              <a:t>‹#›</a:t>
            </a:fld>
            <a:endParaRPr lang="en-US" sz="1100" dirty="0">
              <a:solidFill>
                <a:schemeClr val="tx2"/>
              </a:solidFill>
            </a:endParaRPr>
          </a:p>
        </p:txBody>
      </p:sp>
    </p:spTree>
    <p:extLst>
      <p:ext uri="{BB962C8B-B14F-4D97-AF65-F5344CB8AC3E}">
        <p14:creationId xmlns:p14="http://schemas.microsoft.com/office/powerpoint/2010/main" val="28230595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1"/>
          <p:cNvSpPr>
            <a:spLocks noGrp="1" noRot="1" noChangeAspect="1"/>
          </p:cNvSpPr>
          <p:nvPr>
            <p:ph type="sldImg" idx="2"/>
          </p:nvPr>
        </p:nvSpPr>
        <p:spPr>
          <a:xfrm>
            <a:off x="641097" y="1161288"/>
            <a:ext cx="5575807" cy="3136392"/>
          </a:xfrm>
          <a:prstGeom prst="rect">
            <a:avLst/>
          </a:prstGeom>
          <a:noFill/>
          <a:ln w="12700">
            <a:solidFill>
              <a:schemeClr val="bg1">
                <a:lumMod val="85000"/>
              </a:schemeClr>
            </a:solidFill>
          </a:ln>
        </p:spPr>
        <p:txBody>
          <a:bodyPr vert="horz" lIns="91440" tIns="45720" rIns="91440" bIns="45720" rtlCol="0" anchor="ctr"/>
          <a:lstStyle/>
          <a:p>
            <a:endParaRPr lang="en-US" dirty="0"/>
          </a:p>
        </p:txBody>
      </p:sp>
      <p:sp>
        <p:nvSpPr>
          <p:cNvPr id="5" name="Notes Placeholder 2"/>
          <p:cNvSpPr>
            <a:spLocks noGrp="1"/>
          </p:cNvSpPr>
          <p:nvPr>
            <p:ph type="body" sz="quarter" idx="3"/>
          </p:nvPr>
        </p:nvSpPr>
        <p:spPr>
          <a:xfrm>
            <a:off x="635508" y="4471416"/>
            <a:ext cx="5586984" cy="4105656"/>
          </a:xfrm>
          <a:prstGeom prst="rect">
            <a:avLst/>
          </a:prstGeom>
        </p:spPr>
        <p:txBody>
          <a:bodyPr vert="horz" lIns="45720" tIns="45720" rIns="4572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8" name="TextBox 7"/>
          <p:cNvSpPr txBox="1"/>
          <p:nvPr/>
        </p:nvSpPr>
        <p:spPr>
          <a:xfrm>
            <a:off x="4245997" y="8690163"/>
            <a:ext cx="2464904" cy="338554"/>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solidFill>
                  <a:srgbClr val="1F344C"/>
                </a:solidFill>
                <a:latin typeface="+mj-lt"/>
              </a:rPr>
              <a:t>SAS</a:t>
            </a:r>
            <a:r>
              <a:rPr lang="en-US" sz="1400" kern="1200" baseline="30000" dirty="0">
                <a:solidFill>
                  <a:srgbClr val="1F344C"/>
                </a:solidFill>
                <a:effectLst/>
                <a:latin typeface="+mj-lt"/>
                <a:ea typeface="+mn-ea"/>
                <a:cs typeface="+mn-cs"/>
              </a:rPr>
              <a:t>®</a:t>
            </a:r>
            <a:r>
              <a:rPr lang="en-US" sz="1600" dirty="0">
                <a:solidFill>
                  <a:srgbClr val="1F344C"/>
                </a:solidFill>
                <a:latin typeface="+mj-lt"/>
              </a:rPr>
              <a:t> </a:t>
            </a:r>
            <a:r>
              <a:rPr lang="en-US" sz="1600" b="1" dirty="0">
                <a:solidFill>
                  <a:srgbClr val="1F344C"/>
                </a:solidFill>
                <a:latin typeface="+mj-lt"/>
              </a:rPr>
              <a:t>GLOBAL FORUM </a:t>
            </a:r>
            <a:r>
              <a:rPr lang="en-US" sz="1600" dirty="0">
                <a:solidFill>
                  <a:srgbClr val="1F344C"/>
                </a:solidFill>
                <a:latin typeface="+mj-lt"/>
              </a:rPr>
              <a:t>2019</a:t>
            </a:r>
          </a:p>
        </p:txBody>
      </p:sp>
      <p:sp>
        <p:nvSpPr>
          <p:cNvPr id="3" name="Rectangle 2"/>
          <p:cNvSpPr/>
          <p:nvPr/>
        </p:nvSpPr>
        <p:spPr>
          <a:xfrm>
            <a:off x="305930" y="8728635"/>
            <a:ext cx="659155" cy="261610"/>
          </a:xfrm>
          <a:prstGeom prst="rect">
            <a:avLst/>
          </a:prstGeom>
        </p:spPr>
        <p:txBody>
          <a:bodyPr wrap="none">
            <a:spAutoFit/>
          </a:bodyPr>
          <a:lstStyle/>
          <a:p>
            <a:pPr algn="l" defTabSz="182880"/>
            <a:r>
              <a:rPr lang="en-US" sz="1100" dirty="0">
                <a:solidFill>
                  <a:schemeClr val="tx2"/>
                </a:solidFill>
              </a:rPr>
              <a:t>Page </a:t>
            </a:r>
            <a:fld id="{114C7B2E-8ACE-7A49-BC19-183EB2D79019}" type="slidenum">
              <a:rPr lang="en-US" sz="1100" smtClean="0">
                <a:solidFill>
                  <a:schemeClr val="tx2"/>
                </a:solidFill>
              </a:rPr>
              <a:pPr algn="l" defTabSz="182880"/>
              <a:t>‹#›</a:t>
            </a:fld>
            <a:endParaRPr lang="en-US" sz="1100" dirty="0">
              <a:solidFill>
                <a:schemeClr val="tx2"/>
              </a:solidFill>
            </a:endParaRPr>
          </a:p>
        </p:txBody>
      </p:sp>
    </p:spTree>
    <p:extLst>
      <p:ext uri="{BB962C8B-B14F-4D97-AF65-F5344CB8AC3E}">
        <p14:creationId xmlns:p14="http://schemas.microsoft.com/office/powerpoint/2010/main" val="323604440"/>
      </p:ext>
    </p:extLst>
  </p:cSld>
  <p:clrMap bg1="lt1" tx1="dk1" bg2="lt2" tx2="dk2" accent1="accent1" accent2="accent2" accent3="accent3" accent4="accent4" accent5="accent5" accent6="accent6" hlink="hlink" folHlink="folHlink"/>
  <p:hf hdr="0" ftr="0" dt="0"/>
  <p:notesStyle>
    <a:lvl1pPr marL="171450" indent="-182880" algn="l" defTabSz="365760" rtl="0" eaLnBrk="1" latinLnBrk="0" hangingPunct="1">
      <a:lnSpc>
        <a:spcPct val="85000"/>
      </a:lnSpc>
      <a:spcBef>
        <a:spcPts val="800"/>
      </a:spcBef>
      <a:buClr>
        <a:schemeClr val="tx1"/>
      </a:buClr>
      <a:buSzPct val="80000"/>
      <a:buFont typeface="Arial" charset="0"/>
      <a:buChar char="•"/>
      <a:defRPr sz="1200" kern="1200" baseline="0">
        <a:solidFill>
          <a:schemeClr val="tx1"/>
        </a:solidFill>
        <a:effectLst/>
        <a:latin typeface="+mn-lt"/>
        <a:ea typeface="+mn-ea"/>
        <a:cs typeface="Arial" pitchFamily="34" charset="0"/>
      </a:defRPr>
    </a:lvl1pPr>
    <a:lvl2pPr marL="342900" indent="-182880" algn="l" defTabSz="365760" rtl="0" eaLnBrk="1" latinLnBrk="0" hangingPunct="1">
      <a:lnSpc>
        <a:spcPct val="85000"/>
      </a:lnSpc>
      <a:spcBef>
        <a:spcPts val="800"/>
      </a:spcBef>
      <a:buClr>
        <a:schemeClr val="tx1">
          <a:lumMod val="65000"/>
          <a:lumOff val="35000"/>
        </a:schemeClr>
      </a:buClr>
      <a:buSzPct val="80000"/>
      <a:buFont typeface="Arial" charset="0"/>
      <a:buChar char="•"/>
      <a:tabLst/>
      <a:defRPr sz="1200" kern="1200" baseline="0">
        <a:solidFill>
          <a:schemeClr val="tx1"/>
        </a:solidFill>
        <a:latin typeface="+mn-lt"/>
        <a:ea typeface="+mn-ea"/>
        <a:cs typeface="Arial" pitchFamily="34" charset="0"/>
      </a:defRPr>
    </a:lvl2pPr>
    <a:lvl3pPr marL="515938" indent="-182880" algn="l" defTabSz="365760" rtl="0" eaLnBrk="1" latinLnBrk="0" hangingPunct="1">
      <a:lnSpc>
        <a:spcPct val="85000"/>
      </a:lnSpc>
      <a:spcBef>
        <a:spcPts val="800"/>
      </a:spcBef>
      <a:buClr>
        <a:schemeClr val="tx1">
          <a:lumMod val="65000"/>
          <a:lumOff val="35000"/>
        </a:schemeClr>
      </a:buClr>
      <a:buSzPct val="100000"/>
      <a:buFont typeface="Calibri" panose="020F0502020204030204" pitchFamily="34" charset="0"/>
      <a:buChar char="-"/>
      <a:tabLst/>
      <a:defRPr sz="1200" kern="1200" baseline="0">
        <a:solidFill>
          <a:schemeClr val="tx1"/>
        </a:solidFill>
        <a:latin typeface="+mn-lt"/>
        <a:ea typeface="+mn-ea"/>
        <a:cs typeface="Arial" pitchFamily="34" charset="0"/>
      </a:defRPr>
    </a:lvl3pPr>
    <a:lvl4pPr marL="688975" indent="-173038" algn="l" defTabSz="685800" rtl="0" eaLnBrk="1" latinLnBrk="0" hangingPunct="1">
      <a:lnSpc>
        <a:spcPct val="100000"/>
      </a:lnSpc>
      <a:buClr>
        <a:schemeClr val="tx1">
          <a:lumMod val="65000"/>
          <a:lumOff val="35000"/>
        </a:schemeClr>
      </a:buClr>
      <a:buSzPct val="80000"/>
      <a:buFont typeface="Arial" charset="0"/>
      <a:buChar char="•"/>
      <a:tabLst/>
      <a:defRPr sz="1200" kern="1200" baseline="0">
        <a:solidFill>
          <a:schemeClr val="tx1">
            <a:lumMod val="65000"/>
            <a:lumOff val="35000"/>
          </a:schemeClr>
        </a:solidFill>
        <a:latin typeface="+mn-lt"/>
        <a:ea typeface="+mn-ea"/>
        <a:cs typeface="Arial" pitchFamily="34" charset="0"/>
      </a:defRPr>
    </a:lvl4pPr>
    <a:lvl5pPr marL="860425" indent="-165100" algn="l" defTabSz="685800" rtl="0" eaLnBrk="1" latinLnBrk="0" hangingPunct="1">
      <a:lnSpc>
        <a:spcPct val="100000"/>
      </a:lnSpc>
      <a:buClr>
        <a:schemeClr val="tx1">
          <a:lumMod val="65000"/>
          <a:lumOff val="35000"/>
        </a:schemeClr>
      </a:buClr>
      <a:buSzPct val="80000"/>
      <a:buFont typeface="Arial" charset="0"/>
      <a:buChar char="•"/>
      <a:tabLst/>
      <a:defRPr sz="1200" kern="1200" baseline="0">
        <a:solidFill>
          <a:schemeClr val="tx1">
            <a:lumMod val="65000"/>
            <a:lumOff val="35000"/>
          </a:schemeClr>
        </a:solidFill>
        <a:latin typeface="+mn-lt"/>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5313"/>
          </a:xfrm>
        </p:spPr>
      </p:sp>
    </p:spTree>
    <p:extLst>
      <p:ext uri="{BB962C8B-B14F-4D97-AF65-F5344CB8AC3E}">
        <p14:creationId xmlns:p14="http://schemas.microsoft.com/office/powerpoint/2010/main" val="20581865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5313"/>
          </a:xfrm>
        </p:spPr>
      </p:sp>
      <p:sp>
        <p:nvSpPr>
          <p:cNvPr id="3" name="Notes Placeholder 2"/>
          <p:cNvSpPr>
            <a:spLocks noGrp="1"/>
          </p:cNvSpPr>
          <p:nvPr>
            <p:ph type="body" idx="1"/>
          </p:nvPr>
        </p:nvSpPr>
        <p:spPr/>
        <p:txBody>
          <a:bodyPr/>
          <a:lstStyle/>
          <a:p>
            <a:pPr indent="-171450"/>
            <a:r>
              <a:rPr lang="en-US" dirty="0" smtClean="0"/>
              <a:t>You can replace the date variable with the today() function</a:t>
            </a:r>
          </a:p>
          <a:p>
            <a:pPr indent="-171450"/>
            <a:endParaRPr lang="en-US" dirty="0"/>
          </a:p>
          <a:p>
            <a:pPr indent="-171450"/>
            <a:r>
              <a:rPr lang="en-US" dirty="0" smtClean="0"/>
              <a:t>Key Takeaway : Storing the name of the latest data file in a macro variable helps to make your project dynamic and runs independently.</a:t>
            </a:r>
          </a:p>
        </p:txBody>
      </p:sp>
    </p:spTree>
    <p:extLst>
      <p:ext uri="{BB962C8B-B14F-4D97-AF65-F5344CB8AC3E}">
        <p14:creationId xmlns:p14="http://schemas.microsoft.com/office/powerpoint/2010/main" val="38529560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5313"/>
          </a:xfrm>
        </p:spPr>
      </p:sp>
    </p:spTree>
    <p:extLst>
      <p:ext uri="{BB962C8B-B14F-4D97-AF65-F5344CB8AC3E}">
        <p14:creationId xmlns:p14="http://schemas.microsoft.com/office/powerpoint/2010/main" val="1878352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5313"/>
          </a:xfrm>
        </p:spPr>
      </p:sp>
      <p:sp>
        <p:nvSpPr>
          <p:cNvPr id="3" name="Notes Placeholder 2"/>
          <p:cNvSpPr>
            <a:spLocks noGrp="1"/>
          </p:cNvSpPr>
          <p:nvPr>
            <p:ph type="body" idx="1"/>
          </p:nvPr>
        </p:nvSpPr>
        <p:spPr/>
        <p:txBody>
          <a:bodyPr/>
          <a:lstStyle/>
          <a:p>
            <a:pPr indent="-171450"/>
            <a:r>
              <a:rPr lang="en-US" dirty="0" smtClean="0"/>
              <a:t>Using the FILENAME statement with INFILE will attach the name of the source file per each observation row. </a:t>
            </a:r>
          </a:p>
        </p:txBody>
      </p:sp>
    </p:spTree>
    <p:extLst>
      <p:ext uri="{BB962C8B-B14F-4D97-AF65-F5344CB8AC3E}">
        <p14:creationId xmlns:p14="http://schemas.microsoft.com/office/powerpoint/2010/main" val="25289963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097" y="1077309"/>
            <a:ext cx="5575807" cy="3136392"/>
          </a:xfrm>
        </p:spPr>
      </p:sp>
      <p:sp>
        <p:nvSpPr>
          <p:cNvPr id="3" name="Notes Placeholder 2"/>
          <p:cNvSpPr>
            <a:spLocks noGrp="1"/>
          </p:cNvSpPr>
          <p:nvPr>
            <p:ph type="body" idx="1"/>
          </p:nvPr>
        </p:nvSpPr>
        <p:spPr/>
        <p:txBody>
          <a:bodyPr/>
          <a:lstStyle/>
          <a:p>
            <a:pPr indent="-171450"/>
            <a:r>
              <a:rPr lang="en-US" dirty="0"/>
              <a:t>This action will read in your titles and header information from a document.  If this method is used, remember to add an additional data step that removes those observations.</a:t>
            </a:r>
          </a:p>
        </p:txBody>
      </p:sp>
    </p:spTree>
    <p:extLst>
      <p:ext uri="{BB962C8B-B14F-4D97-AF65-F5344CB8AC3E}">
        <p14:creationId xmlns:p14="http://schemas.microsoft.com/office/powerpoint/2010/main" val="2904761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5313"/>
          </a:xfrm>
        </p:spPr>
      </p:sp>
    </p:spTree>
    <p:extLst>
      <p:ext uri="{BB962C8B-B14F-4D97-AF65-F5344CB8AC3E}">
        <p14:creationId xmlns:p14="http://schemas.microsoft.com/office/powerpoint/2010/main" val="16746276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5313"/>
          </a:xfrm>
        </p:spPr>
      </p:sp>
    </p:spTree>
    <p:extLst>
      <p:ext uri="{BB962C8B-B14F-4D97-AF65-F5344CB8AC3E}">
        <p14:creationId xmlns:p14="http://schemas.microsoft.com/office/powerpoint/2010/main" val="37960332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000707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5313"/>
          </a:xfrm>
        </p:spPr>
      </p:sp>
    </p:spTree>
    <p:extLst>
      <p:ext uri="{BB962C8B-B14F-4D97-AF65-F5344CB8AC3E}">
        <p14:creationId xmlns:p14="http://schemas.microsoft.com/office/powerpoint/2010/main" val="26498987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5313"/>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910435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80190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5313"/>
          </a:xfrm>
        </p:spPr>
      </p:sp>
    </p:spTree>
    <p:extLst>
      <p:ext uri="{BB962C8B-B14F-4D97-AF65-F5344CB8AC3E}">
        <p14:creationId xmlns:p14="http://schemas.microsoft.com/office/powerpoint/2010/main" val="35006961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here you can set an option to automatically distribute this by email</a:t>
            </a:r>
            <a:endParaRPr lang="en-US" dirty="0"/>
          </a:p>
        </p:txBody>
      </p:sp>
    </p:spTree>
    <p:extLst>
      <p:ext uri="{BB962C8B-B14F-4D97-AF65-F5344CB8AC3E}">
        <p14:creationId xmlns:p14="http://schemas.microsoft.com/office/powerpoint/2010/main" val="38924248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This paper doesn’t outline the step by step process of setting up your project automation. </a:t>
            </a:r>
          </a:p>
          <a:p>
            <a:pPr marL="0" indent="0">
              <a:buNone/>
            </a:pPr>
            <a:r>
              <a:rPr lang="en-US" dirty="0" smtClean="0"/>
              <a:t>This is because the POINT AND click interface of SAS is pretty intuitive. </a:t>
            </a:r>
          </a:p>
        </p:txBody>
      </p:sp>
    </p:spTree>
    <p:extLst>
      <p:ext uri="{BB962C8B-B14F-4D97-AF65-F5344CB8AC3E}">
        <p14:creationId xmlns:p14="http://schemas.microsoft.com/office/powerpoint/2010/main" val="31548923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Intuitive Interface </a:t>
            </a:r>
          </a:p>
          <a:p>
            <a:pPr lvl="1"/>
            <a:r>
              <a:rPr lang="en-US" dirty="0" smtClean="0"/>
              <a:t>Easy project set up</a:t>
            </a:r>
            <a:endParaRPr lang="en-US" dirty="0"/>
          </a:p>
          <a:p>
            <a:pPr lvl="1"/>
            <a:r>
              <a:rPr lang="en-US" dirty="0" smtClean="0"/>
              <a:t>Once you create your programs and execute. SAS EG will automatically </a:t>
            </a:r>
            <a:r>
              <a:rPr lang="en-US" dirty="0" err="1" smtClean="0"/>
              <a:t>ceates</a:t>
            </a:r>
            <a:r>
              <a:rPr lang="en-US" dirty="0" smtClean="0"/>
              <a:t> a VBScript file that contains instructions for launching your project.</a:t>
            </a:r>
          </a:p>
          <a:p>
            <a:pPr lvl="1"/>
            <a:r>
              <a:rPr lang="en-US" dirty="0" smtClean="0"/>
              <a:t>Point in Click Interface of SAS is pretty intuitive, and sometimes the most challenging part of automating a project is adapting to your technical environment. The tips on the slide help.</a:t>
            </a:r>
          </a:p>
          <a:p>
            <a:endParaRPr lang="en-US" dirty="0"/>
          </a:p>
        </p:txBody>
      </p:sp>
    </p:spTree>
    <p:extLst>
      <p:ext uri="{BB962C8B-B14F-4D97-AF65-F5344CB8AC3E}">
        <p14:creationId xmlns:p14="http://schemas.microsoft.com/office/powerpoint/2010/main" val="3725824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5313"/>
          </a:xfrm>
        </p:spPr>
      </p:sp>
    </p:spTree>
    <p:extLst>
      <p:ext uri="{BB962C8B-B14F-4D97-AF65-F5344CB8AC3E}">
        <p14:creationId xmlns:p14="http://schemas.microsoft.com/office/powerpoint/2010/main" val="2921068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5313"/>
          </a:xfrm>
        </p:spPr>
      </p:sp>
      <p:sp>
        <p:nvSpPr>
          <p:cNvPr id="3" name="Notes Placeholder 2"/>
          <p:cNvSpPr>
            <a:spLocks noGrp="1"/>
          </p:cNvSpPr>
          <p:nvPr>
            <p:ph type="body" idx="1"/>
          </p:nvPr>
        </p:nvSpPr>
        <p:spPr/>
        <p:txBody>
          <a:bodyPr>
            <a:normAutofit fontScale="92500" lnSpcReduction="20000"/>
          </a:bodyPr>
          <a:lstStyle/>
          <a:p>
            <a:pPr marL="0" indent="0">
              <a:buNone/>
            </a:pPr>
            <a:r>
              <a:rPr lang="en-US" b="1" i="1" dirty="0" smtClean="0"/>
              <a:t>This paper highlights by example how you can use SAS Enterprise Guide to optimize your routine reporting processes   </a:t>
            </a:r>
          </a:p>
          <a:p>
            <a:pPr marL="0" indent="0">
              <a:buNone/>
            </a:pPr>
            <a:endParaRPr lang="en-US" dirty="0" smtClean="0"/>
          </a:p>
          <a:p>
            <a:pPr marL="0" indent="0">
              <a:buNone/>
            </a:pPr>
            <a:r>
              <a:rPr lang="en-US" dirty="0" smtClean="0"/>
              <a:t>This paper demonstrates by business case example. </a:t>
            </a:r>
            <a:endParaRPr lang="en-US" dirty="0"/>
          </a:p>
          <a:p>
            <a:pPr indent="-171450"/>
            <a:r>
              <a:rPr lang="en-US" b="1" dirty="0" smtClean="0"/>
              <a:t>Data Preparation</a:t>
            </a:r>
          </a:p>
          <a:p>
            <a:pPr marL="0" indent="0">
              <a:buNone/>
            </a:pPr>
            <a:r>
              <a:rPr lang="en-US" dirty="0" smtClean="0"/>
              <a:t>We’ll review some SAS statements and routines that you can use in your programs to read data from multiple sources into your project. </a:t>
            </a:r>
          </a:p>
          <a:p>
            <a:pPr marL="0" indent="0">
              <a:buNone/>
            </a:pPr>
            <a:r>
              <a:rPr lang="en-US" dirty="0" smtClean="0"/>
              <a:t>We’ll also look at some handy SAS routines that you can use in your programs.</a:t>
            </a:r>
            <a:endParaRPr lang="en-US" dirty="0" smtClean="0"/>
          </a:p>
          <a:p>
            <a:pPr indent="-171450"/>
            <a:r>
              <a:rPr lang="en-US" b="1" dirty="0" smtClean="0"/>
              <a:t>Reporting</a:t>
            </a:r>
          </a:p>
          <a:p>
            <a:pPr marL="0" indent="0">
              <a:buNone/>
            </a:pPr>
            <a:r>
              <a:rPr lang="en-US" dirty="0" smtClean="0"/>
              <a:t>We look at ways to structure your report output so that reviewers can quickly identify key data points for decision </a:t>
            </a:r>
            <a:endParaRPr lang="en-US" dirty="0" smtClean="0"/>
          </a:p>
          <a:p>
            <a:pPr marL="0" indent="0">
              <a:buNone/>
            </a:pPr>
            <a:r>
              <a:rPr lang="en-US" dirty="0" smtClean="0"/>
              <a:t>So we will look at some quick ways you can produce graphs an frequency visualizations to </a:t>
            </a:r>
            <a:r>
              <a:rPr lang="en-US" dirty="0"/>
              <a:t>h</a:t>
            </a:r>
            <a:r>
              <a:rPr lang="en-US" dirty="0" smtClean="0"/>
              <a:t>elp support your data.</a:t>
            </a:r>
            <a:endParaRPr lang="en-US" dirty="0" smtClean="0"/>
          </a:p>
          <a:p>
            <a:pPr marL="0" indent="0">
              <a:buNone/>
            </a:pPr>
            <a:endParaRPr lang="en-US" dirty="0"/>
          </a:p>
          <a:p>
            <a:pPr indent="-171450"/>
            <a:r>
              <a:rPr lang="en-US" b="1" dirty="0" smtClean="0"/>
              <a:t>Automation</a:t>
            </a:r>
          </a:p>
          <a:p>
            <a:pPr marL="0" indent="0">
              <a:buNone/>
            </a:pPr>
            <a:r>
              <a:rPr lang="en-US" dirty="0" smtClean="0"/>
              <a:t>We’ll discuss how SAS Enterprise Guide works together with Windows Task Scheduler to automate your entire project so that you can set it to run independently.</a:t>
            </a:r>
            <a:endParaRPr lang="en-US" dirty="0"/>
          </a:p>
          <a:p>
            <a:pPr marL="0" indent="0">
              <a:buNone/>
            </a:pPr>
            <a:r>
              <a:rPr lang="en-US" b="1" i="1" dirty="0" smtClean="0"/>
              <a:t>Reducing the data prep time gives you more time to actually analyze the data and make better strategic recommendations to teams. </a:t>
            </a:r>
          </a:p>
          <a:p>
            <a:pPr marL="0" indent="0">
              <a:buNone/>
            </a:pPr>
            <a:endParaRPr lang="en-US" dirty="0"/>
          </a:p>
          <a:p>
            <a:pPr marL="0" indent="0">
              <a:buNone/>
            </a:pPr>
            <a:r>
              <a:rPr lang="en-US" dirty="0" smtClean="0"/>
              <a:t>Lets dive in. </a:t>
            </a:r>
            <a:endParaRPr lang="en-US" dirty="0"/>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863658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5313"/>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820366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5313"/>
          </a:xfrm>
        </p:spPr>
      </p:sp>
      <p:sp>
        <p:nvSpPr>
          <p:cNvPr id="3" name="Notes Placeholder 2"/>
          <p:cNvSpPr>
            <a:spLocks noGrp="1"/>
          </p:cNvSpPr>
          <p:nvPr>
            <p:ph type="body" idx="1"/>
          </p:nvPr>
        </p:nvSpPr>
        <p:spPr/>
        <p:txBody>
          <a:bodyPr/>
          <a:lstStyle/>
          <a:p>
            <a:pPr marL="0" indent="0">
              <a:buNone/>
            </a:pPr>
            <a:endParaRPr lang="en-US" dirty="0" smtClean="0"/>
          </a:p>
          <a:p>
            <a:r>
              <a:rPr lang="en-US" dirty="0" smtClean="0"/>
              <a:t>Local Administrative rights on your workspace. </a:t>
            </a:r>
          </a:p>
          <a:p>
            <a:pPr marL="0" indent="0">
              <a:buNone/>
            </a:pPr>
            <a:endParaRPr lang="en-US" dirty="0"/>
          </a:p>
          <a:p>
            <a:pPr marL="0" indent="0">
              <a:buNone/>
            </a:pPr>
            <a:r>
              <a:rPr lang="en-US" b="1" dirty="0" smtClean="0"/>
              <a:t>Windows Task Scheduler – </a:t>
            </a:r>
          </a:p>
          <a:p>
            <a:pPr marL="0" indent="0">
              <a:buNone/>
            </a:pPr>
            <a:r>
              <a:rPr lang="en-US" dirty="0" smtClean="0"/>
              <a:t>-you can access it and run a simple VBScript program independently. </a:t>
            </a:r>
          </a:p>
          <a:p>
            <a:pPr marL="0" indent="0">
              <a:buNone/>
            </a:pPr>
            <a:endParaRPr lang="en-US" dirty="0"/>
          </a:p>
          <a:p>
            <a:pPr marL="0" indent="0">
              <a:buNone/>
            </a:pPr>
            <a:endParaRPr lang="en-US" dirty="0" smtClean="0"/>
          </a:p>
          <a:p>
            <a:pPr marL="0" indent="0">
              <a:buNone/>
            </a:pPr>
            <a:r>
              <a:rPr lang="en-US" dirty="0" smtClean="0"/>
              <a:t>Metadata credentials – </a:t>
            </a:r>
          </a:p>
          <a:p>
            <a:pPr marL="0" indent="0">
              <a:buNone/>
            </a:pPr>
            <a:r>
              <a:rPr lang="en-US" dirty="0" smtClean="0"/>
              <a:t>Are cached so that your automated program can run </a:t>
            </a:r>
            <a:r>
              <a:rPr lang="en-US" dirty="0" err="1" smtClean="0"/>
              <a:t>indepently</a:t>
            </a:r>
            <a:r>
              <a:rPr lang="en-US" dirty="0"/>
              <a:t>.</a:t>
            </a:r>
            <a:endParaRPr lang="en-US" dirty="0" smtClean="0"/>
          </a:p>
          <a:p>
            <a:pPr marL="0" indent="0">
              <a:buNone/>
            </a:pPr>
            <a:endParaRPr lang="en-US" dirty="0"/>
          </a:p>
        </p:txBody>
      </p:sp>
    </p:spTree>
    <p:extLst>
      <p:ext uri="{BB962C8B-B14F-4D97-AF65-F5344CB8AC3E}">
        <p14:creationId xmlns:p14="http://schemas.microsoft.com/office/powerpoint/2010/main" val="25633426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5313"/>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247984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5313"/>
          </a:xfrm>
        </p:spPr>
      </p:sp>
      <p:sp>
        <p:nvSpPr>
          <p:cNvPr id="3" name="Notes Placeholder 2"/>
          <p:cNvSpPr>
            <a:spLocks noGrp="1"/>
          </p:cNvSpPr>
          <p:nvPr>
            <p:ph type="body" idx="1"/>
          </p:nvPr>
        </p:nvSpPr>
        <p:spPr/>
        <p:txBody>
          <a:bodyPr/>
          <a:lstStyle/>
          <a:p>
            <a:r>
              <a:rPr lang="en-US" dirty="0" smtClean="0"/>
              <a:t>This example looks at how to find the most current file in a directory based on the file name</a:t>
            </a:r>
            <a:r>
              <a:rPr lang="en-US" dirty="0" smtClean="0"/>
              <a:t>,</a:t>
            </a:r>
          </a:p>
          <a:p>
            <a:endParaRPr lang="en-US" dirty="0"/>
          </a:p>
          <a:p>
            <a:pPr marL="0" indent="0">
              <a:buNone/>
            </a:pPr>
            <a:r>
              <a:rPr lang="en-US" b="1" dirty="0" smtClean="0"/>
              <a:t>KEY Takeaways </a:t>
            </a:r>
          </a:p>
          <a:p>
            <a:pPr marL="0" indent="0">
              <a:buNone/>
            </a:pPr>
            <a:r>
              <a:rPr lang="en-US" dirty="0" smtClean="0"/>
              <a:t>-The format of the file</a:t>
            </a:r>
            <a:endParaRPr lang="en-US" dirty="0" smtClean="0"/>
          </a:p>
          <a:p>
            <a:r>
              <a:rPr lang="en-US" dirty="0" smtClean="0"/>
              <a:t>MONTH/DAY/YEAR Format</a:t>
            </a:r>
          </a:p>
          <a:p>
            <a:r>
              <a:rPr lang="en-US" dirty="0" smtClean="0"/>
              <a:t>48 Hour lag – Can’t use the system date</a:t>
            </a:r>
          </a:p>
          <a:p>
            <a:pPr marL="0" indent="0">
              <a:buNone/>
            </a:pPr>
            <a:endParaRPr lang="en-US" dirty="0" smtClean="0"/>
          </a:p>
        </p:txBody>
      </p:sp>
    </p:spTree>
    <p:extLst>
      <p:ext uri="{BB962C8B-B14F-4D97-AF65-F5344CB8AC3E}">
        <p14:creationId xmlns:p14="http://schemas.microsoft.com/office/powerpoint/2010/main" val="37873694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5313"/>
          </a:xfrm>
        </p:spPr>
      </p:sp>
      <p:sp>
        <p:nvSpPr>
          <p:cNvPr id="3" name="Notes Placeholder 2"/>
          <p:cNvSpPr>
            <a:spLocks noGrp="1"/>
          </p:cNvSpPr>
          <p:nvPr>
            <p:ph type="body" idx="1"/>
          </p:nvPr>
        </p:nvSpPr>
        <p:spPr/>
        <p:txBody>
          <a:bodyPr/>
          <a:lstStyle/>
          <a:p>
            <a:r>
              <a:rPr lang="en-US" dirty="0" smtClean="0"/>
              <a:t>FILENAME – we use this to create a ref to our source data</a:t>
            </a:r>
            <a:endParaRPr lang="en-US" dirty="0"/>
          </a:p>
          <a:p>
            <a:r>
              <a:rPr lang="en-US" dirty="0" err="1" smtClean="0"/>
              <a:t>Unamed</a:t>
            </a:r>
            <a:r>
              <a:rPr lang="en-US" dirty="0" smtClean="0"/>
              <a:t> PIPE – to act as our virtual folder that holds information needed to processes the code. </a:t>
            </a:r>
          </a:p>
          <a:p>
            <a:r>
              <a:rPr lang="en-US" dirty="0" smtClean="0"/>
              <a:t>DIR-Windows command that returns a list of files. </a:t>
            </a:r>
            <a:endParaRPr lang="en-US" dirty="0"/>
          </a:p>
          <a:p>
            <a:r>
              <a:rPr lang="en-US" dirty="0" smtClean="0"/>
              <a:t>ASTERISK Wildcard – Used in the directory name so that we only return filenames that reach our specifications. </a:t>
            </a:r>
          </a:p>
          <a:p>
            <a:r>
              <a:rPr lang="en-US" dirty="0" smtClean="0"/>
              <a:t>/B p This is a command parameter that only returns the “NAMES of the files in a directory. </a:t>
            </a:r>
            <a:r>
              <a:rPr lang="en-US" dirty="0" smtClean="0"/>
              <a:t>This </a:t>
            </a:r>
            <a:r>
              <a:rPr lang="en-US" dirty="0" smtClean="0"/>
              <a:t>difference between DIR and/b</a:t>
            </a:r>
          </a:p>
          <a:p>
            <a:pPr marL="0" indent="0">
              <a:buNone/>
            </a:pPr>
            <a:r>
              <a:rPr lang="en-US" dirty="0" smtClean="0"/>
              <a:t>DIR can returns all of the file information with each file in a directory. </a:t>
            </a:r>
          </a:p>
          <a:p>
            <a:pPr marL="0" indent="0">
              <a:buNone/>
            </a:pPr>
            <a:r>
              <a:rPr lang="en-US" dirty="0" smtClean="0"/>
              <a:t>Adding the /B parameter helps you to only return the file names.</a:t>
            </a:r>
            <a:endParaRPr lang="en-US" dirty="0"/>
          </a:p>
          <a:p>
            <a:pPr marL="0" indent="0">
              <a:buNone/>
            </a:pPr>
            <a:endParaRPr lang="en-US" dirty="0" smtClean="0"/>
          </a:p>
        </p:txBody>
      </p:sp>
    </p:spTree>
    <p:extLst>
      <p:ext uri="{BB962C8B-B14F-4D97-AF65-F5344CB8AC3E}">
        <p14:creationId xmlns:p14="http://schemas.microsoft.com/office/powerpoint/2010/main" val="26561667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userDrawn="1"/>
        </p:nvSpPr>
        <p:spPr>
          <a:xfrm>
            <a:off x="0" y="4965552"/>
            <a:ext cx="9144000" cy="246221"/>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500" dirty="0">
                <a:solidFill>
                  <a:schemeClr val="bg1">
                    <a:lumMod val="50000"/>
                  </a:schemeClr>
                </a:solidFill>
              </a:rPr>
              <a:t>SAS and all other SAS Institute Inc. product or service names are registered trademarks or trademarks of SAS Institute Inc. in the USA and other countries. ® indicates USA registration. Other brand and product names are trademarks of their respective companies.</a:t>
            </a:r>
          </a:p>
          <a:p>
            <a:pPr algn="ctr"/>
            <a:endParaRPr lang="en-US" sz="500" dirty="0">
              <a:solidFill>
                <a:schemeClr val="bg1">
                  <a:lumMod val="50000"/>
                </a:schemeClr>
              </a:solidFill>
            </a:endParaRPr>
          </a:p>
        </p:txBody>
      </p:sp>
    </p:spTree>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ntent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6364" y="192024"/>
            <a:ext cx="7891272" cy="457200"/>
          </a:xfrm>
        </p:spPr>
        <p:txBody>
          <a:bodyPr anchor="ctr" anchorCtr="0">
            <a:noAutofit/>
          </a:bodyPr>
          <a:lstStyle>
            <a:lvl1pPr algn="ctr">
              <a:defRPr>
                <a:solidFill>
                  <a:schemeClr val="bg1"/>
                </a:solidFill>
              </a:defRPr>
            </a:lvl1pPr>
          </a:lstStyle>
          <a:p>
            <a:r>
              <a:rPr lang="en-US" dirty="0"/>
              <a:t>Click to Edit Title</a:t>
            </a:r>
          </a:p>
        </p:txBody>
      </p:sp>
      <p:sp>
        <p:nvSpPr>
          <p:cNvPr id="4" name="Content Placeholder 3"/>
          <p:cNvSpPr>
            <a:spLocks noGrp="1"/>
          </p:cNvSpPr>
          <p:nvPr>
            <p:ph sz="quarter" idx="11" hasCustomPrompt="1"/>
          </p:nvPr>
        </p:nvSpPr>
        <p:spPr>
          <a:xfrm>
            <a:off x="626364" y="773321"/>
            <a:ext cx="7891272" cy="3885991"/>
          </a:xfrm>
        </p:spPr>
        <p:txBody>
          <a:bodyPr wrap="square" anchor="t" anchorCtr="0">
            <a:normAutofit/>
          </a:bodyPr>
          <a:lstStyle>
            <a:lvl1pPr>
              <a:buClr>
                <a:schemeClr val="bg1"/>
              </a:buClr>
              <a:defRPr baseline="0">
                <a:solidFill>
                  <a:schemeClr val="bg1"/>
                </a:solidFill>
              </a:defRPr>
            </a:lvl1pPr>
            <a:lvl2pPr>
              <a:buClr>
                <a:schemeClr val="bg1"/>
              </a:buClr>
              <a:defRPr baseline="0">
                <a:solidFill>
                  <a:schemeClr val="bg1"/>
                </a:solidFill>
              </a:defRPr>
            </a:lvl2pPr>
            <a:lvl3pPr>
              <a:buClr>
                <a:schemeClr val="bg1"/>
              </a:buClr>
              <a:defRPr baseline="0">
                <a:solidFill>
                  <a:schemeClr val="bg1"/>
                </a:solidFill>
              </a:defRPr>
            </a:lvl3pPr>
            <a:lvl4pPr>
              <a:buClr>
                <a:schemeClr val="tx1">
                  <a:lumMod val="65000"/>
                  <a:lumOff val="35000"/>
                </a:schemeClr>
              </a:buClr>
              <a:defRPr baseline="0">
                <a:solidFill>
                  <a:schemeClr val="tx1">
                    <a:lumMod val="65000"/>
                    <a:lumOff val="35000"/>
                  </a:schemeClr>
                </a:solidFill>
              </a:defRPr>
            </a:lvl4pPr>
            <a:lvl5pPr>
              <a:buClr>
                <a:schemeClr val="tx1">
                  <a:lumMod val="65000"/>
                  <a:lumOff val="35000"/>
                </a:schemeClr>
              </a:buClr>
              <a:defRPr baseline="0">
                <a:solidFill>
                  <a:schemeClr val="tx1">
                    <a:lumMod val="65000"/>
                    <a:lumOff val="35000"/>
                  </a:schemeClr>
                </a:solidFill>
              </a:defRPr>
            </a:lvl5pPr>
          </a:lstStyle>
          <a:p>
            <a:pPr lvl="0"/>
            <a:r>
              <a:rPr lang="en-US" dirty="0"/>
              <a:t>Click to add text or click an icon to add other content types.</a:t>
            </a:r>
          </a:p>
          <a:p>
            <a:pPr lvl="1"/>
            <a:r>
              <a:rPr lang="en-US" dirty="0"/>
              <a:t>Second level</a:t>
            </a:r>
          </a:p>
          <a:p>
            <a:pPr lvl="2"/>
            <a:r>
              <a:rPr lang="en-US" dirty="0"/>
              <a:t>Third level</a:t>
            </a:r>
          </a:p>
        </p:txBody>
      </p:sp>
      <p:sp>
        <p:nvSpPr>
          <p:cNvPr id="5" name="TextBox 4"/>
          <p:cNvSpPr txBox="1"/>
          <p:nvPr userDrawn="1"/>
        </p:nvSpPr>
        <p:spPr>
          <a:xfrm>
            <a:off x="0" y="4965552"/>
            <a:ext cx="9144000" cy="246221"/>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500" dirty="0">
                <a:solidFill>
                  <a:schemeClr val="bg1">
                    <a:lumMod val="50000"/>
                  </a:schemeClr>
                </a:solidFill>
              </a:rPr>
              <a:t>SAS and all other SAS Institute Inc. product or service names are registered trademarks or trademarks of SAS Institute Inc. in the USA and other countries. ® indicates USA registration. Other brand and product names are trademarks of their respective companies.</a:t>
            </a:r>
          </a:p>
          <a:p>
            <a:pPr algn="ctr"/>
            <a:endParaRPr lang="en-US" sz="500" dirty="0">
              <a:solidFill>
                <a:schemeClr val="bg1">
                  <a:lumMod val="50000"/>
                </a:schemeClr>
              </a:solidFill>
            </a:endParaRPr>
          </a:p>
        </p:txBody>
      </p:sp>
      <p:sp>
        <p:nvSpPr>
          <p:cNvPr id="7" name="TextBox 6"/>
          <p:cNvSpPr txBox="1"/>
          <p:nvPr userDrawn="1"/>
        </p:nvSpPr>
        <p:spPr>
          <a:xfrm>
            <a:off x="8489992" y="53524"/>
            <a:ext cx="654008" cy="276999"/>
          </a:xfrm>
          <a:prstGeom prst="rect">
            <a:avLst/>
          </a:prstGeom>
          <a:noFill/>
        </p:spPr>
        <p:txBody>
          <a:bodyPr wrap="square" rtlCol="0">
            <a:spAutoFit/>
          </a:bodyPr>
          <a:lstStyle/>
          <a:p>
            <a:r>
              <a:rPr lang="en-US" sz="1200" b="1" dirty="0">
                <a:solidFill>
                  <a:schemeClr val="bg1"/>
                </a:solidFill>
              </a:rPr>
              <a:t>#SASGF</a:t>
            </a:r>
          </a:p>
        </p:txBody>
      </p:sp>
    </p:spTree>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AS Closing Slide 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userDrawn="1"/>
        </p:nvSpPr>
        <p:spPr>
          <a:xfrm>
            <a:off x="0" y="4965552"/>
            <a:ext cx="9144000" cy="246221"/>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500" dirty="0">
                <a:solidFill>
                  <a:schemeClr val="bg1">
                    <a:lumMod val="50000"/>
                  </a:schemeClr>
                </a:solidFill>
              </a:rPr>
              <a:t>SAS and all other SAS Institute Inc. product or service names are registered trademarks or trademarks of SAS Institute Inc. in the USA and other countries. ® indicates USA registration. Other brand and product names are trademarks of their respective companies.</a:t>
            </a:r>
          </a:p>
          <a:p>
            <a:pPr algn="ctr"/>
            <a:endParaRPr lang="en-US" sz="500" dirty="0">
              <a:solidFill>
                <a:schemeClr val="bg1">
                  <a:lumMod val="50000"/>
                </a:schemeClr>
              </a:solidFill>
            </a:endParaRPr>
          </a:p>
        </p:txBody>
      </p:sp>
    </p:spTree>
    <p:extLst>
      <p:ext uri="{BB962C8B-B14F-4D97-AF65-F5344CB8AC3E}">
        <p14:creationId xmlns:p14="http://schemas.microsoft.com/office/powerpoint/2010/main" val="645849488"/>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Image Only">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672728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ection Header Midn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802998"/>
            <a:ext cx="9144000" cy="584775"/>
          </a:xfrm>
        </p:spPr>
        <p:txBody>
          <a:bodyPr anchor="b" anchorCtr="0">
            <a:spAutoFit/>
          </a:bodyPr>
          <a:lstStyle>
            <a:lvl1pPr algn="ctr">
              <a:defRPr sz="3200" baseline="0">
                <a:solidFill>
                  <a:schemeClr val="bg1"/>
                </a:solidFill>
                <a:latin typeface="+mj-lt"/>
              </a:defRPr>
            </a:lvl1pPr>
          </a:lstStyle>
          <a:p>
            <a:r>
              <a:rPr lang="en-US" dirty="0"/>
              <a:t>Click to Edit Title</a:t>
            </a:r>
          </a:p>
        </p:txBody>
      </p:sp>
      <p:sp>
        <p:nvSpPr>
          <p:cNvPr id="4" name="Text Placeholder 2"/>
          <p:cNvSpPr>
            <a:spLocks noGrp="1"/>
          </p:cNvSpPr>
          <p:nvPr>
            <p:ph type="body" sz="quarter" idx="10" hasCustomPrompt="1"/>
          </p:nvPr>
        </p:nvSpPr>
        <p:spPr>
          <a:xfrm>
            <a:off x="0" y="2383824"/>
            <a:ext cx="9144000" cy="353943"/>
          </a:xfrm>
        </p:spPr>
        <p:txBody>
          <a:bodyPr anchor="t">
            <a:spAutoFit/>
          </a:bodyPr>
          <a:lstStyle>
            <a:lvl1pPr marL="0" indent="-182880" algn="ctr">
              <a:lnSpc>
                <a:spcPct val="85000"/>
              </a:lnSpc>
              <a:spcBef>
                <a:spcPts val="800"/>
              </a:spcBef>
              <a:buFont typeface="Arial" pitchFamily="34" charset="0"/>
              <a:buNone/>
              <a:defRPr sz="2000" b="0" i="0" cap="none" baseline="0">
                <a:solidFill>
                  <a:schemeClr val="bg1"/>
                </a:solidFill>
                <a:latin typeface="+mn-lt"/>
              </a:defRPr>
            </a:lvl1pPr>
          </a:lstStyle>
          <a:p>
            <a:pPr lvl="0"/>
            <a:r>
              <a:rPr lang="en-US" dirty="0"/>
              <a:t>Click to edit subtitle</a:t>
            </a:r>
          </a:p>
        </p:txBody>
      </p:sp>
      <p:sp>
        <p:nvSpPr>
          <p:cNvPr id="5" name="TextBox 4"/>
          <p:cNvSpPr txBox="1"/>
          <p:nvPr userDrawn="1"/>
        </p:nvSpPr>
        <p:spPr>
          <a:xfrm>
            <a:off x="54504" y="4965552"/>
            <a:ext cx="9144000" cy="246221"/>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500" dirty="0">
                <a:solidFill>
                  <a:schemeClr val="bg1">
                    <a:lumMod val="50000"/>
                  </a:schemeClr>
                </a:solidFill>
              </a:rPr>
              <a:t>SAS and all other SAS Institute Inc. product or service names are registered trademarks or trademarks of SAS Institute Inc. in the USA and other countries. ® indicates USA registration. Other brand and product names are trademarks of their respective companies.</a:t>
            </a:r>
          </a:p>
          <a:p>
            <a:pPr algn="ctr"/>
            <a:endParaRPr lang="en-US" sz="500" dirty="0">
              <a:solidFill>
                <a:schemeClr val="bg1">
                  <a:lumMod val="50000"/>
                </a:schemeClr>
              </a:solidFill>
            </a:endParaRPr>
          </a:p>
        </p:txBody>
      </p:sp>
    </p:spTree>
    <p:extLst>
      <p:ext uri="{BB962C8B-B14F-4D97-AF65-F5344CB8AC3E}">
        <p14:creationId xmlns:p14="http://schemas.microsoft.com/office/powerpoint/2010/main" val="76372309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Colo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802998"/>
            <a:ext cx="9144000" cy="584775"/>
          </a:xfrm>
        </p:spPr>
        <p:txBody>
          <a:bodyPr anchor="b" anchorCtr="0">
            <a:spAutoFit/>
          </a:bodyPr>
          <a:lstStyle>
            <a:lvl1pPr algn="ctr">
              <a:defRPr sz="3200" baseline="0">
                <a:solidFill>
                  <a:schemeClr val="bg1"/>
                </a:solidFill>
                <a:latin typeface="+mj-lt"/>
              </a:defRPr>
            </a:lvl1pPr>
          </a:lstStyle>
          <a:p>
            <a:r>
              <a:rPr lang="en-US" dirty="0"/>
              <a:t>Click to Edit Title</a:t>
            </a:r>
          </a:p>
        </p:txBody>
      </p:sp>
      <p:sp>
        <p:nvSpPr>
          <p:cNvPr id="4" name="Text Placeholder 2"/>
          <p:cNvSpPr>
            <a:spLocks noGrp="1"/>
          </p:cNvSpPr>
          <p:nvPr>
            <p:ph type="body" sz="quarter" idx="10" hasCustomPrompt="1"/>
          </p:nvPr>
        </p:nvSpPr>
        <p:spPr>
          <a:xfrm>
            <a:off x="0" y="2383824"/>
            <a:ext cx="9144000" cy="353943"/>
          </a:xfrm>
        </p:spPr>
        <p:txBody>
          <a:bodyPr anchor="t">
            <a:spAutoFit/>
          </a:bodyPr>
          <a:lstStyle>
            <a:lvl1pPr marL="0" indent="-182880" algn="ctr">
              <a:lnSpc>
                <a:spcPct val="85000"/>
              </a:lnSpc>
              <a:spcBef>
                <a:spcPts val="800"/>
              </a:spcBef>
              <a:buFont typeface="Arial" pitchFamily="34" charset="0"/>
              <a:buNone/>
              <a:defRPr sz="2000" b="0" i="0" cap="none" baseline="0">
                <a:solidFill>
                  <a:schemeClr val="bg1"/>
                </a:solidFill>
                <a:latin typeface="+mn-lt"/>
              </a:defRPr>
            </a:lvl1pPr>
          </a:lstStyle>
          <a:p>
            <a:pPr lvl="0"/>
            <a:r>
              <a:rPr lang="en-US" dirty="0"/>
              <a:t>Click to edit subtitle</a:t>
            </a:r>
          </a:p>
        </p:txBody>
      </p:sp>
      <p:sp>
        <p:nvSpPr>
          <p:cNvPr id="5" name="TextBox 4"/>
          <p:cNvSpPr txBox="1"/>
          <p:nvPr userDrawn="1"/>
        </p:nvSpPr>
        <p:spPr>
          <a:xfrm>
            <a:off x="54504" y="4965552"/>
            <a:ext cx="9144000" cy="246221"/>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500" dirty="0">
                <a:solidFill>
                  <a:schemeClr val="bg1">
                    <a:lumMod val="50000"/>
                  </a:schemeClr>
                </a:solidFill>
              </a:rPr>
              <a:t>SAS and all other SAS Institute Inc. product or service names are registered trademarks or trademarks of SAS Institute Inc. in the USA and other countries. ® indicates USA registration. Other brand and product names are trademarks of their respective companies.</a:t>
            </a:r>
          </a:p>
          <a:p>
            <a:pPr algn="ctr"/>
            <a:endParaRPr lang="en-US" sz="500" dirty="0">
              <a:solidFill>
                <a:schemeClr val="bg1">
                  <a:lumMod val="50000"/>
                </a:schemeClr>
              </a:solidFill>
            </a:endParaRPr>
          </a:p>
        </p:txBody>
      </p:sp>
    </p:spTree>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6364" y="192024"/>
            <a:ext cx="7891272" cy="457200"/>
          </a:xfrm>
        </p:spPr>
        <p:txBody>
          <a:bodyPr anchor="ctr" anchorCtr="0">
            <a:noAutofit/>
          </a:bodyPr>
          <a:lstStyle>
            <a:lvl1pPr algn="ctr">
              <a:defRPr>
                <a:solidFill>
                  <a:schemeClr val="tx2"/>
                </a:solidFill>
              </a:defRPr>
            </a:lvl1pPr>
          </a:lstStyle>
          <a:p>
            <a:r>
              <a:rPr lang="en-US" dirty="0"/>
              <a:t>Click to Edit Title</a:t>
            </a:r>
          </a:p>
        </p:txBody>
      </p:sp>
      <p:sp>
        <p:nvSpPr>
          <p:cNvPr id="6" name="Text Placeholder 2"/>
          <p:cNvSpPr>
            <a:spLocks noGrp="1"/>
          </p:cNvSpPr>
          <p:nvPr>
            <p:ph type="body" sz="quarter" idx="12" hasCustomPrompt="1"/>
          </p:nvPr>
        </p:nvSpPr>
        <p:spPr>
          <a:xfrm flipH="1">
            <a:off x="626364" y="640080"/>
            <a:ext cx="7891272" cy="274320"/>
          </a:xfrm>
        </p:spPr>
        <p:txBody>
          <a:bodyPr wrap="square" anchor="ctr">
            <a:noAutofit/>
          </a:bodyPr>
          <a:lstStyle>
            <a:lvl1pPr marL="0" indent="0" algn="ctr">
              <a:lnSpc>
                <a:spcPct val="100000"/>
              </a:lnSpc>
              <a:spcBef>
                <a:spcPts val="0"/>
              </a:spcBef>
              <a:buFont typeface="Arial" pitchFamily="34" charset="0"/>
              <a:buNone/>
              <a:defRPr sz="2200" b="0" cap="none" baseline="0">
                <a:solidFill>
                  <a:srgbClr val="71256A"/>
                </a:solidFill>
                <a:latin typeface="+mj-lt"/>
              </a:defRPr>
            </a:lvl1pPr>
          </a:lstStyle>
          <a:p>
            <a:pPr lvl="0"/>
            <a:r>
              <a:rPr lang="en-US" dirty="0"/>
              <a:t>Click to edit subtitle</a:t>
            </a:r>
          </a:p>
        </p:txBody>
      </p:sp>
      <p:sp>
        <p:nvSpPr>
          <p:cNvPr id="4" name="Content Placeholder 3"/>
          <p:cNvSpPr>
            <a:spLocks noGrp="1"/>
          </p:cNvSpPr>
          <p:nvPr>
            <p:ph sz="quarter" idx="11" hasCustomPrompt="1"/>
          </p:nvPr>
        </p:nvSpPr>
        <p:spPr>
          <a:xfrm>
            <a:off x="626364" y="1016459"/>
            <a:ext cx="7891272" cy="3642853"/>
          </a:xfrm>
        </p:spPr>
        <p:txBody>
          <a:bodyPr wrap="square" anchor="t" anchorCtr="0">
            <a:normAutofit/>
          </a:bodyPr>
          <a:lstStyle>
            <a:lvl1pPr>
              <a:defRPr baseline="0">
                <a:solidFill>
                  <a:schemeClr val="tx2"/>
                </a:solidFill>
              </a:defRPr>
            </a:lvl1pPr>
            <a:lvl2pPr>
              <a:buClr>
                <a:schemeClr val="tx1">
                  <a:lumMod val="65000"/>
                  <a:lumOff val="35000"/>
                </a:schemeClr>
              </a:buClr>
              <a:defRPr baseline="0">
                <a:solidFill>
                  <a:schemeClr val="tx1">
                    <a:lumMod val="65000"/>
                    <a:lumOff val="35000"/>
                  </a:schemeClr>
                </a:solidFill>
              </a:defRPr>
            </a:lvl2pPr>
            <a:lvl3pPr>
              <a:buClr>
                <a:schemeClr val="tx1">
                  <a:lumMod val="65000"/>
                  <a:lumOff val="35000"/>
                </a:schemeClr>
              </a:buClr>
              <a:defRPr baseline="0">
                <a:solidFill>
                  <a:schemeClr val="tx1">
                    <a:lumMod val="65000"/>
                    <a:lumOff val="35000"/>
                  </a:schemeClr>
                </a:solidFill>
              </a:defRPr>
            </a:lvl3pPr>
            <a:lvl4pPr>
              <a:buClr>
                <a:schemeClr val="tx1">
                  <a:lumMod val="65000"/>
                  <a:lumOff val="35000"/>
                </a:schemeClr>
              </a:buClr>
              <a:defRPr baseline="0">
                <a:solidFill>
                  <a:schemeClr val="tx1">
                    <a:lumMod val="65000"/>
                    <a:lumOff val="35000"/>
                  </a:schemeClr>
                </a:solidFill>
              </a:defRPr>
            </a:lvl4pPr>
            <a:lvl5pPr>
              <a:buClr>
                <a:schemeClr val="tx1">
                  <a:lumMod val="65000"/>
                  <a:lumOff val="35000"/>
                </a:schemeClr>
              </a:buClr>
              <a:defRPr baseline="0">
                <a:solidFill>
                  <a:schemeClr val="tx1">
                    <a:lumMod val="65000"/>
                    <a:lumOff val="35000"/>
                  </a:schemeClr>
                </a:solidFill>
              </a:defRPr>
            </a:lvl5pPr>
          </a:lstStyle>
          <a:p>
            <a:pPr lvl="0"/>
            <a:r>
              <a:rPr lang="en-US" dirty="0"/>
              <a:t>Click to add text or click an icon to add other content types.</a:t>
            </a:r>
          </a:p>
          <a:p>
            <a:pPr lvl="1"/>
            <a:r>
              <a:rPr lang="en-US" dirty="0"/>
              <a:t>Second level</a:t>
            </a:r>
          </a:p>
          <a:p>
            <a:pPr lvl="2"/>
            <a:r>
              <a:rPr lang="en-US" dirty="0"/>
              <a:t>Third level</a:t>
            </a:r>
          </a:p>
        </p:txBody>
      </p:sp>
    </p:spTree>
    <p:extLst>
      <p:ext uri="{BB962C8B-B14F-4D97-AF65-F5344CB8AC3E}">
        <p14:creationId xmlns:p14="http://schemas.microsoft.com/office/powerpoint/2010/main" val="130826127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resent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6364" y="192024"/>
            <a:ext cx="7891272" cy="457200"/>
          </a:xfrm>
        </p:spPr>
        <p:txBody>
          <a:bodyPr anchor="ctr" anchorCtr="0">
            <a:noAutofit/>
          </a:bodyPr>
          <a:lstStyle>
            <a:lvl1pPr algn="ctr">
              <a:defRPr>
                <a:solidFill>
                  <a:schemeClr val="tx2"/>
                </a:solidFill>
              </a:defRPr>
            </a:lvl1pPr>
          </a:lstStyle>
          <a:p>
            <a:r>
              <a:rPr lang="en-US" dirty="0"/>
              <a:t>Click to Edit Title</a:t>
            </a:r>
          </a:p>
        </p:txBody>
      </p:sp>
      <p:sp>
        <p:nvSpPr>
          <p:cNvPr id="6" name="Text Placeholder 2"/>
          <p:cNvSpPr>
            <a:spLocks noGrp="1"/>
          </p:cNvSpPr>
          <p:nvPr>
            <p:ph type="body" sz="quarter" idx="12" hasCustomPrompt="1"/>
          </p:nvPr>
        </p:nvSpPr>
        <p:spPr>
          <a:xfrm flipH="1">
            <a:off x="626364" y="640080"/>
            <a:ext cx="7891272" cy="274320"/>
          </a:xfrm>
        </p:spPr>
        <p:txBody>
          <a:bodyPr wrap="square" anchor="ctr">
            <a:noAutofit/>
          </a:bodyPr>
          <a:lstStyle>
            <a:lvl1pPr marL="0" indent="0" algn="ctr">
              <a:lnSpc>
                <a:spcPct val="100000"/>
              </a:lnSpc>
              <a:spcBef>
                <a:spcPts val="0"/>
              </a:spcBef>
              <a:buFont typeface="Arial" pitchFamily="34" charset="0"/>
              <a:buNone/>
              <a:defRPr sz="2200" b="0" cap="none" baseline="0">
                <a:solidFill>
                  <a:srgbClr val="71256A"/>
                </a:solidFill>
                <a:latin typeface="+mj-lt"/>
              </a:defRPr>
            </a:lvl1pPr>
          </a:lstStyle>
          <a:p>
            <a:pPr lvl="0"/>
            <a:r>
              <a:rPr lang="en-US" dirty="0"/>
              <a:t>Click to edit subtitle</a:t>
            </a:r>
          </a:p>
        </p:txBody>
      </p:sp>
      <p:sp>
        <p:nvSpPr>
          <p:cNvPr id="4" name="Content Placeholder 3"/>
          <p:cNvSpPr>
            <a:spLocks noGrp="1"/>
          </p:cNvSpPr>
          <p:nvPr>
            <p:ph sz="quarter" idx="11" hasCustomPrompt="1"/>
          </p:nvPr>
        </p:nvSpPr>
        <p:spPr>
          <a:xfrm>
            <a:off x="626364" y="1016459"/>
            <a:ext cx="7891272" cy="3642853"/>
          </a:xfrm>
        </p:spPr>
        <p:txBody>
          <a:bodyPr wrap="square" anchor="t" anchorCtr="0">
            <a:normAutofit/>
          </a:bodyPr>
          <a:lstStyle>
            <a:lvl1pPr>
              <a:defRPr baseline="0">
                <a:solidFill>
                  <a:schemeClr val="tx2"/>
                </a:solidFill>
              </a:defRPr>
            </a:lvl1pPr>
            <a:lvl2pPr>
              <a:buClr>
                <a:schemeClr val="tx1">
                  <a:lumMod val="65000"/>
                  <a:lumOff val="35000"/>
                </a:schemeClr>
              </a:buClr>
              <a:defRPr baseline="0">
                <a:solidFill>
                  <a:schemeClr val="tx1">
                    <a:lumMod val="65000"/>
                    <a:lumOff val="35000"/>
                  </a:schemeClr>
                </a:solidFill>
              </a:defRPr>
            </a:lvl2pPr>
            <a:lvl3pPr>
              <a:buClr>
                <a:schemeClr val="tx1">
                  <a:lumMod val="65000"/>
                  <a:lumOff val="35000"/>
                </a:schemeClr>
              </a:buClr>
              <a:defRPr baseline="0">
                <a:solidFill>
                  <a:schemeClr val="tx1">
                    <a:lumMod val="65000"/>
                    <a:lumOff val="35000"/>
                  </a:schemeClr>
                </a:solidFill>
              </a:defRPr>
            </a:lvl3pPr>
            <a:lvl4pPr>
              <a:buClr>
                <a:schemeClr val="tx1">
                  <a:lumMod val="65000"/>
                  <a:lumOff val="35000"/>
                </a:schemeClr>
              </a:buClr>
              <a:defRPr baseline="0">
                <a:solidFill>
                  <a:schemeClr val="tx1">
                    <a:lumMod val="65000"/>
                    <a:lumOff val="35000"/>
                  </a:schemeClr>
                </a:solidFill>
              </a:defRPr>
            </a:lvl4pPr>
            <a:lvl5pPr>
              <a:buClr>
                <a:schemeClr val="tx1">
                  <a:lumMod val="65000"/>
                  <a:lumOff val="35000"/>
                </a:schemeClr>
              </a:buClr>
              <a:defRPr baseline="0">
                <a:solidFill>
                  <a:schemeClr val="tx1">
                    <a:lumMod val="65000"/>
                    <a:lumOff val="35000"/>
                  </a:schemeClr>
                </a:solidFill>
              </a:defRPr>
            </a:lvl5pPr>
          </a:lstStyle>
          <a:p>
            <a:pPr lvl="0"/>
            <a:r>
              <a:rPr lang="en-US" dirty="0"/>
              <a:t>Click to add text or click an icon to add other content types.</a:t>
            </a:r>
          </a:p>
          <a:p>
            <a:pPr lvl="1"/>
            <a:r>
              <a:rPr lang="en-US" dirty="0"/>
              <a:t>Second level</a:t>
            </a:r>
          </a:p>
          <a:p>
            <a:pPr lvl="2"/>
            <a:r>
              <a:rPr lang="en-US" dirty="0"/>
              <a:t>Third level</a:t>
            </a:r>
          </a:p>
        </p:txBody>
      </p:sp>
    </p:spTree>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6364" y="192024"/>
            <a:ext cx="7891272" cy="457200"/>
          </a:xfrm>
        </p:spPr>
        <p:txBody>
          <a:bodyPr anchor="ctr" anchorCtr="0">
            <a:noAutofit/>
          </a:bodyPr>
          <a:lstStyle>
            <a:lvl1pPr algn="ctr">
              <a:defRPr baseline="0">
                <a:solidFill>
                  <a:schemeClr val="tx2"/>
                </a:solidFill>
              </a:defRPr>
            </a:lvl1pPr>
          </a:lstStyle>
          <a:p>
            <a:r>
              <a:rPr lang="en-US" dirty="0"/>
              <a:t>Click to Edit Title</a:t>
            </a:r>
          </a:p>
        </p:txBody>
      </p:sp>
      <p:sp>
        <p:nvSpPr>
          <p:cNvPr id="5" name="Text Placeholder 2"/>
          <p:cNvSpPr>
            <a:spLocks noGrp="1"/>
          </p:cNvSpPr>
          <p:nvPr>
            <p:ph type="body" sz="quarter" idx="11" hasCustomPrompt="1"/>
          </p:nvPr>
        </p:nvSpPr>
        <p:spPr>
          <a:xfrm flipH="1">
            <a:off x="626364" y="640080"/>
            <a:ext cx="7891272" cy="274320"/>
          </a:xfrm>
        </p:spPr>
        <p:txBody>
          <a:bodyPr wrap="square" anchor="ctr" anchorCtr="0">
            <a:noAutofit/>
          </a:bodyPr>
          <a:lstStyle>
            <a:lvl1pPr marL="0" indent="0" algn="ctr">
              <a:lnSpc>
                <a:spcPct val="100000"/>
              </a:lnSpc>
              <a:spcBef>
                <a:spcPts val="0"/>
              </a:spcBef>
              <a:buFont typeface="Arial" pitchFamily="34" charset="0"/>
              <a:buNone/>
              <a:defRPr sz="2200" b="0" cap="none" baseline="0">
                <a:solidFill>
                  <a:srgbClr val="71256A"/>
                </a:solidFill>
                <a:latin typeface="+mj-lt"/>
              </a:defRPr>
            </a:lvl1pPr>
          </a:lstStyle>
          <a:p>
            <a:pPr lvl="0"/>
            <a:r>
              <a:rPr lang="en-US" dirty="0"/>
              <a:t>Click to edit subtitle</a:t>
            </a:r>
          </a:p>
        </p:txBody>
      </p:sp>
    </p:spTree>
    <p:extLst>
      <p:ext uri="{BB962C8B-B14F-4D97-AF65-F5344CB8AC3E}">
        <p14:creationId xmlns:p14="http://schemas.microsoft.com/office/powerpoint/2010/main" val="191832423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White Backgroun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6364" y="192024"/>
            <a:ext cx="7891272" cy="457200"/>
          </a:xfrm>
        </p:spPr>
        <p:txBody>
          <a:bodyPr anchor="ctr" anchorCtr="0">
            <a:noAutofit/>
          </a:bodyPr>
          <a:lstStyle>
            <a:lvl1pPr algn="ctr">
              <a:defRPr baseline="0">
                <a:solidFill>
                  <a:schemeClr val="tx2"/>
                </a:solidFill>
              </a:defRPr>
            </a:lvl1pPr>
          </a:lstStyle>
          <a:p>
            <a:r>
              <a:rPr lang="en-US" dirty="0"/>
              <a:t>Click to Edit Title</a:t>
            </a:r>
          </a:p>
        </p:txBody>
      </p:sp>
    </p:spTree>
    <p:extLst>
      <p:ext uri="{BB962C8B-B14F-4D97-AF65-F5344CB8AC3E}">
        <p14:creationId xmlns:p14="http://schemas.microsoft.com/office/powerpoint/2010/main" val="85906946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idnight header bar">
    <p:spTree>
      <p:nvGrpSpPr>
        <p:cNvPr id="1" name=""/>
        <p:cNvGrpSpPr/>
        <p:nvPr/>
      </p:nvGrpSpPr>
      <p:grpSpPr>
        <a:xfrm>
          <a:off x="0" y="0"/>
          <a:ext cx="0" cy="0"/>
          <a:chOff x="0" y="0"/>
          <a:chExt cx="0" cy="0"/>
        </a:xfrm>
      </p:grpSpPr>
      <p:sp>
        <p:nvSpPr>
          <p:cNvPr id="8" name="Rectangle 7"/>
          <p:cNvSpPr/>
          <p:nvPr userDrawn="1"/>
        </p:nvSpPr>
        <p:spPr>
          <a:xfrm>
            <a:off x="0" y="0"/>
            <a:ext cx="9144000" cy="75814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accent1"/>
              </a:solidFill>
            </a:endParaRPr>
          </a:p>
        </p:txBody>
      </p:sp>
      <p:sp>
        <p:nvSpPr>
          <p:cNvPr id="2" name="Title 1"/>
          <p:cNvSpPr>
            <a:spLocks noGrp="1"/>
          </p:cNvSpPr>
          <p:nvPr>
            <p:ph type="title" hasCustomPrompt="1"/>
          </p:nvPr>
        </p:nvSpPr>
        <p:spPr>
          <a:xfrm>
            <a:off x="626364" y="155688"/>
            <a:ext cx="7891272" cy="457200"/>
          </a:xfrm>
        </p:spPr>
        <p:txBody>
          <a:bodyPr anchor="ctr" anchorCtr="0">
            <a:noAutofit/>
          </a:bodyPr>
          <a:lstStyle>
            <a:lvl1pPr algn="ctr">
              <a:defRPr baseline="0">
                <a:solidFill>
                  <a:schemeClr val="bg1"/>
                </a:solidFill>
              </a:defRPr>
            </a:lvl1pPr>
          </a:lstStyle>
          <a:p>
            <a:r>
              <a:rPr lang="en-US" dirty="0"/>
              <a:t>Click to Edit Title</a:t>
            </a:r>
          </a:p>
        </p:txBody>
      </p:sp>
      <p:sp>
        <p:nvSpPr>
          <p:cNvPr id="5" name="Text Placeholder 2"/>
          <p:cNvSpPr>
            <a:spLocks noGrp="1"/>
          </p:cNvSpPr>
          <p:nvPr>
            <p:ph type="body" sz="quarter" idx="11" hasCustomPrompt="1"/>
          </p:nvPr>
        </p:nvSpPr>
        <p:spPr>
          <a:xfrm flipH="1">
            <a:off x="626364" y="969461"/>
            <a:ext cx="7891272" cy="274320"/>
          </a:xfrm>
        </p:spPr>
        <p:txBody>
          <a:bodyPr wrap="square" anchor="ctr" anchorCtr="0">
            <a:noAutofit/>
          </a:bodyPr>
          <a:lstStyle>
            <a:lvl1pPr marL="0" indent="0" algn="ctr">
              <a:lnSpc>
                <a:spcPct val="100000"/>
              </a:lnSpc>
              <a:spcBef>
                <a:spcPts val="0"/>
              </a:spcBef>
              <a:buFont typeface="Arial" pitchFamily="34" charset="0"/>
              <a:buNone/>
              <a:defRPr sz="2200" b="0" cap="none" baseline="0">
                <a:solidFill>
                  <a:srgbClr val="71256A"/>
                </a:solidFill>
                <a:latin typeface="+mj-lt"/>
              </a:defRPr>
            </a:lvl1pPr>
          </a:lstStyle>
          <a:p>
            <a:pPr lvl="0"/>
            <a:r>
              <a:rPr lang="en-US" dirty="0"/>
              <a:t>Click to edit subtitle</a:t>
            </a:r>
          </a:p>
        </p:txBody>
      </p:sp>
      <p:sp>
        <p:nvSpPr>
          <p:cNvPr id="6" name="Content Placeholder 3"/>
          <p:cNvSpPr>
            <a:spLocks noGrp="1"/>
          </p:cNvSpPr>
          <p:nvPr>
            <p:ph sz="quarter" idx="12" hasCustomPrompt="1"/>
          </p:nvPr>
        </p:nvSpPr>
        <p:spPr>
          <a:xfrm>
            <a:off x="626364" y="1362752"/>
            <a:ext cx="7891272" cy="3358896"/>
          </a:xfrm>
        </p:spPr>
        <p:txBody>
          <a:bodyPr wrap="square" anchor="t" anchorCtr="0">
            <a:normAutofit/>
          </a:bodyPr>
          <a:lstStyle>
            <a:lvl1pPr>
              <a:defRPr baseline="0">
                <a:solidFill>
                  <a:schemeClr val="tx2"/>
                </a:solidFill>
              </a:defRPr>
            </a:lvl1pPr>
            <a:lvl2pPr>
              <a:buClr>
                <a:schemeClr val="tx1">
                  <a:lumMod val="65000"/>
                  <a:lumOff val="35000"/>
                </a:schemeClr>
              </a:buClr>
              <a:defRPr baseline="0">
                <a:solidFill>
                  <a:schemeClr val="tx1">
                    <a:lumMod val="65000"/>
                    <a:lumOff val="35000"/>
                  </a:schemeClr>
                </a:solidFill>
              </a:defRPr>
            </a:lvl2pPr>
            <a:lvl3pPr>
              <a:buClr>
                <a:schemeClr val="tx1">
                  <a:lumMod val="65000"/>
                  <a:lumOff val="35000"/>
                </a:schemeClr>
              </a:buClr>
              <a:defRPr baseline="0">
                <a:solidFill>
                  <a:schemeClr val="tx1">
                    <a:lumMod val="65000"/>
                    <a:lumOff val="35000"/>
                  </a:schemeClr>
                </a:solidFill>
              </a:defRPr>
            </a:lvl3pPr>
            <a:lvl4pPr>
              <a:buClr>
                <a:schemeClr val="tx1">
                  <a:lumMod val="65000"/>
                  <a:lumOff val="35000"/>
                </a:schemeClr>
              </a:buClr>
              <a:defRPr baseline="0">
                <a:solidFill>
                  <a:schemeClr val="tx1">
                    <a:lumMod val="65000"/>
                    <a:lumOff val="35000"/>
                  </a:schemeClr>
                </a:solidFill>
              </a:defRPr>
            </a:lvl4pPr>
            <a:lvl5pPr>
              <a:buClr>
                <a:schemeClr val="tx1">
                  <a:lumMod val="65000"/>
                  <a:lumOff val="35000"/>
                </a:schemeClr>
              </a:buClr>
              <a:defRPr baseline="0">
                <a:solidFill>
                  <a:schemeClr val="tx1">
                    <a:lumMod val="65000"/>
                    <a:lumOff val="35000"/>
                  </a:schemeClr>
                </a:solidFill>
              </a:defRPr>
            </a:lvl5pPr>
          </a:lstStyle>
          <a:p>
            <a:pPr lvl="0"/>
            <a:r>
              <a:rPr lang="en-US" dirty="0"/>
              <a:t>Click to add text or click an icon to add other content types.</a:t>
            </a:r>
          </a:p>
          <a:p>
            <a:pPr lvl="1"/>
            <a:r>
              <a:rPr lang="en-US" dirty="0"/>
              <a:t>Second level</a:t>
            </a:r>
          </a:p>
          <a:p>
            <a:pPr lvl="2"/>
            <a:r>
              <a:rPr lang="en-US" dirty="0"/>
              <a:t>Third level</a:t>
            </a:r>
          </a:p>
        </p:txBody>
      </p:sp>
      <p:sp>
        <p:nvSpPr>
          <p:cNvPr id="9" name="TextBox 8"/>
          <p:cNvSpPr txBox="1"/>
          <p:nvPr userDrawn="1"/>
        </p:nvSpPr>
        <p:spPr>
          <a:xfrm>
            <a:off x="8489992" y="53524"/>
            <a:ext cx="654008" cy="276999"/>
          </a:xfrm>
          <a:prstGeom prst="rect">
            <a:avLst/>
          </a:prstGeom>
          <a:noFill/>
        </p:spPr>
        <p:txBody>
          <a:bodyPr wrap="square" rtlCol="0">
            <a:spAutoFit/>
          </a:bodyPr>
          <a:lstStyle/>
          <a:p>
            <a:r>
              <a:rPr lang="en-US" sz="1200" b="1" dirty="0">
                <a:solidFill>
                  <a:schemeClr val="bg1"/>
                </a:solidFill>
              </a:rPr>
              <a:t>#SASGF</a:t>
            </a:r>
          </a:p>
        </p:txBody>
      </p:sp>
    </p:spTree>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26364" y="192024"/>
            <a:ext cx="7891272" cy="457200"/>
          </a:xfrm>
        </p:spPr>
        <p:txBody>
          <a:bodyPr>
            <a:noAutofit/>
          </a:bodyPr>
          <a:lstStyle>
            <a:lvl1pPr algn="ctr">
              <a:defRPr baseline="0">
                <a:solidFill>
                  <a:schemeClr val="tx2"/>
                </a:solidFill>
              </a:defRPr>
            </a:lvl1pPr>
          </a:lstStyle>
          <a:p>
            <a:r>
              <a:rPr lang="en-US" dirty="0"/>
              <a:t>Click to Edit Title</a:t>
            </a:r>
          </a:p>
        </p:txBody>
      </p:sp>
      <p:sp>
        <p:nvSpPr>
          <p:cNvPr id="5" name="Text Placeholder 2"/>
          <p:cNvSpPr>
            <a:spLocks noGrp="1"/>
          </p:cNvSpPr>
          <p:nvPr>
            <p:ph type="body" sz="quarter" idx="3" hasCustomPrompt="1"/>
          </p:nvPr>
        </p:nvSpPr>
        <p:spPr>
          <a:xfrm>
            <a:off x="627641" y="640080"/>
            <a:ext cx="7891272" cy="274320"/>
          </a:xfrm>
        </p:spPr>
        <p:txBody>
          <a:bodyPr wrap="square" anchor="ctr">
            <a:noAutofit/>
          </a:bodyPr>
          <a:lstStyle>
            <a:lvl1pPr marL="0" indent="0" algn="ctr">
              <a:lnSpc>
                <a:spcPct val="100000"/>
              </a:lnSpc>
              <a:spcBef>
                <a:spcPts val="0"/>
              </a:spcBef>
              <a:buFont typeface="Arial" pitchFamily="34" charset="0"/>
              <a:buNone/>
              <a:defRPr sz="2200" b="0" cap="none" baseline="0">
                <a:solidFill>
                  <a:srgbClr val="71256A"/>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subtitle</a:t>
            </a:r>
          </a:p>
        </p:txBody>
      </p:sp>
      <p:sp>
        <p:nvSpPr>
          <p:cNvPr id="6" name="Content Placeholder 3"/>
          <p:cNvSpPr>
            <a:spLocks noGrp="1"/>
          </p:cNvSpPr>
          <p:nvPr>
            <p:ph sz="quarter" idx="4" hasCustomPrompt="1"/>
          </p:nvPr>
        </p:nvSpPr>
        <p:spPr>
          <a:xfrm>
            <a:off x="627641" y="1014984"/>
            <a:ext cx="3886200" cy="3639312"/>
          </a:xfrm>
        </p:spPr>
        <p:txBody>
          <a:bodyPr wrap="square" anchor="t" anchorCtr="0">
            <a:normAutofit/>
          </a:bodyPr>
          <a:lstStyle>
            <a:lvl1pPr>
              <a:defRPr sz="2400" baseline="0">
                <a:solidFill>
                  <a:schemeClr val="tx2"/>
                </a:solidFill>
                <a:latin typeface="+mn-lt"/>
              </a:defRPr>
            </a:lvl1pPr>
            <a:lvl2pPr>
              <a:defRPr sz="2000" baseline="0">
                <a:latin typeface="+mn-lt"/>
              </a:defRPr>
            </a:lvl2pPr>
            <a:lvl3pPr>
              <a:defRPr sz="1600" baseline="0">
                <a:latin typeface="+mn-lt"/>
              </a:defRPr>
            </a:lvl3pPr>
            <a:lvl4pPr>
              <a:defRPr sz="1200" baseline="0">
                <a:latin typeface="+mj-lt"/>
              </a:defRPr>
            </a:lvl4pPr>
            <a:lvl5pPr>
              <a:defRPr sz="1000" baseline="0">
                <a:latin typeface="+mj-lt"/>
              </a:defRPr>
            </a:lvl5pPr>
            <a:lvl6pPr>
              <a:defRPr sz="1600"/>
            </a:lvl6pPr>
            <a:lvl7pPr>
              <a:defRPr sz="1600"/>
            </a:lvl7pPr>
            <a:lvl8pPr>
              <a:defRPr sz="1600"/>
            </a:lvl8pPr>
            <a:lvl9pPr>
              <a:defRPr sz="1600"/>
            </a:lvl9pPr>
          </a:lstStyle>
          <a:p>
            <a:pPr lvl="0"/>
            <a:r>
              <a:rPr lang="en-US" dirty="0"/>
              <a:t>Click to add text or click an icon to add other content types.</a:t>
            </a:r>
          </a:p>
          <a:p>
            <a:pPr lvl="1"/>
            <a:r>
              <a:rPr lang="en-US" dirty="0"/>
              <a:t>Second level</a:t>
            </a:r>
          </a:p>
          <a:p>
            <a:pPr lvl="2"/>
            <a:r>
              <a:rPr lang="en-US" dirty="0"/>
              <a:t>Third level</a:t>
            </a:r>
          </a:p>
        </p:txBody>
      </p:sp>
      <p:sp>
        <p:nvSpPr>
          <p:cNvPr id="8" name="Content Placeholder 3"/>
          <p:cNvSpPr>
            <a:spLocks noGrp="1"/>
          </p:cNvSpPr>
          <p:nvPr>
            <p:ph sz="quarter" idx="10" hasCustomPrompt="1"/>
          </p:nvPr>
        </p:nvSpPr>
        <p:spPr>
          <a:xfrm>
            <a:off x="4631436" y="1014984"/>
            <a:ext cx="3886200" cy="3639312"/>
          </a:xfrm>
        </p:spPr>
        <p:txBody>
          <a:bodyPr wrap="square" anchor="t" anchorCtr="0">
            <a:normAutofit/>
          </a:bodyPr>
          <a:lstStyle>
            <a:lvl1pPr>
              <a:defRPr sz="2400" baseline="0">
                <a:solidFill>
                  <a:schemeClr val="tx2"/>
                </a:solidFill>
                <a:latin typeface="+mn-lt"/>
              </a:defRPr>
            </a:lvl1pPr>
            <a:lvl2pPr>
              <a:defRPr sz="2000" baseline="0">
                <a:latin typeface="+mn-lt"/>
              </a:defRPr>
            </a:lvl2pPr>
            <a:lvl3pPr>
              <a:defRPr sz="1600" baseline="0">
                <a:latin typeface="+mn-lt"/>
              </a:defRPr>
            </a:lvl3pPr>
            <a:lvl4pPr>
              <a:defRPr sz="1200" baseline="0">
                <a:latin typeface="+mj-lt"/>
              </a:defRPr>
            </a:lvl4pPr>
            <a:lvl5pPr>
              <a:defRPr sz="1000" baseline="0">
                <a:latin typeface="+mj-lt"/>
              </a:defRPr>
            </a:lvl5pPr>
            <a:lvl6pPr>
              <a:defRPr sz="1600"/>
            </a:lvl6pPr>
            <a:lvl7pPr>
              <a:defRPr sz="1600"/>
            </a:lvl7pPr>
            <a:lvl8pPr>
              <a:defRPr sz="1600"/>
            </a:lvl8pPr>
            <a:lvl9pPr>
              <a:defRPr sz="1600"/>
            </a:lvl9pPr>
          </a:lstStyle>
          <a:p>
            <a:pPr lvl="0"/>
            <a:r>
              <a:rPr lang="en-US" dirty="0"/>
              <a:t>Click to add text or click an icon to add other content types.</a:t>
            </a:r>
          </a:p>
          <a:p>
            <a:pPr lvl="1"/>
            <a:r>
              <a:rPr lang="en-US" dirty="0"/>
              <a:t>Second level</a:t>
            </a:r>
          </a:p>
          <a:p>
            <a:pPr lvl="2"/>
            <a:r>
              <a:rPr lang="en-US" dirty="0"/>
              <a:t>Third level</a:t>
            </a:r>
          </a:p>
        </p:txBody>
      </p:sp>
    </p:spTree>
    <p:extLst>
      <p:ext uri="{BB962C8B-B14F-4D97-AF65-F5344CB8AC3E}">
        <p14:creationId xmlns:p14="http://schemas.microsoft.com/office/powerpoint/2010/main" val="259413158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626364" y="192024"/>
            <a:ext cx="7891272" cy="457200"/>
          </a:xfrm>
          <a:prstGeom prst="rect">
            <a:avLst/>
          </a:prstGeom>
        </p:spPr>
        <p:txBody>
          <a:bodyPr vert="horz" wrap="square" lIns="91440" tIns="45720" rIns="91440" bIns="45720" rtlCol="0" anchor="ctr" anchorCtr="0">
            <a:noAutofit/>
          </a:bodyPr>
          <a:lstStyle/>
          <a:p>
            <a:pPr lvl="0"/>
            <a:r>
              <a:rPr lang="en-US" dirty="0"/>
              <a:t>Click to edit Master title style</a:t>
            </a:r>
          </a:p>
        </p:txBody>
      </p:sp>
      <p:sp>
        <p:nvSpPr>
          <p:cNvPr id="3" name="Text Placeholder 2"/>
          <p:cNvSpPr>
            <a:spLocks noGrp="1"/>
          </p:cNvSpPr>
          <p:nvPr>
            <p:ph type="body" idx="1"/>
          </p:nvPr>
        </p:nvSpPr>
        <p:spPr>
          <a:xfrm>
            <a:off x="626364" y="1014984"/>
            <a:ext cx="7891272" cy="3639312"/>
          </a:xfrm>
          <a:prstGeom prst="rect">
            <a:avLst/>
          </a:prstGeom>
        </p:spPr>
        <p:txBody>
          <a:bodyPr vert="horz" lIns="91440" tIns="45720" rIns="91440" bIns="45720" rtlCol="0" anchor="t" anchorCtr="0">
            <a:normAutofit/>
          </a:bodyPr>
          <a:lstStyle/>
          <a:p>
            <a:pPr lvl="0"/>
            <a:r>
              <a:rPr lang="en-US" dirty="0"/>
              <a:t>Click to add text or click an icon to add other content types.	</a:t>
            </a:r>
          </a:p>
          <a:p>
            <a:pPr lvl="1"/>
            <a:r>
              <a:rPr lang="en-US" dirty="0"/>
              <a:t>Second level</a:t>
            </a:r>
          </a:p>
          <a:p>
            <a:pPr lvl="2"/>
            <a:r>
              <a:rPr lang="en-US" dirty="0"/>
              <a:t>Third level</a:t>
            </a:r>
          </a:p>
        </p:txBody>
      </p:sp>
      <p:sp>
        <p:nvSpPr>
          <p:cNvPr id="7" name="TextBox 6"/>
          <p:cNvSpPr txBox="1"/>
          <p:nvPr userDrawn="1"/>
        </p:nvSpPr>
        <p:spPr>
          <a:xfrm>
            <a:off x="0" y="20635782"/>
            <a:ext cx="37490400" cy="615553"/>
          </a:xfrm>
          <a:prstGeom prst="rect">
            <a:avLst/>
          </a:prstGeom>
          <a:noFill/>
        </p:spPr>
        <p:txBody>
          <a:bodyPr wrap="square" rtlCol="0">
            <a:spAutoFit/>
          </a:bodyPr>
          <a:lstStyle/>
          <a:p>
            <a:pPr algn="ctr"/>
            <a:r>
              <a:rPr lang="en-US" sz="1600" dirty="0">
                <a:solidFill>
                  <a:schemeClr val="bg1"/>
                </a:solidFill>
              </a:rPr>
              <a:t>SAS and all other SAS Institute Inc. product or service names are registered trademarks or trademarks of SAS Institute Inc. in the USA and other countries. ® indicates USA registration. Other brand and product names are trademarks of their respective companies.</a:t>
            </a:r>
          </a:p>
          <a:p>
            <a:endParaRPr lang="en-US" sz="1800" dirty="0">
              <a:solidFill>
                <a:schemeClr val="bg1"/>
              </a:solidFill>
            </a:endParaRPr>
          </a:p>
        </p:txBody>
      </p:sp>
      <p:sp>
        <p:nvSpPr>
          <p:cNvPr id="8" name="TextBox 7"/>
          <p:cNvSpPr txBox="1"/>
          <p:nvPr userDrawn="1"/>
        </p:nvSpPr>
        <p:spPr>
          <a:xfrm>
            <a:off x="152400" y="20788182"/>
            <a:ext cx="37490400" cy="615553"/>
          </a:xfrm>
          <a:prstGeom prst="rect">
            <a:avLst/>
          </a:prstGeom>
          <a:noFill/>
        </p:spPr>
        <p:txBody>
          <a:bodyPr wrap="square" rtlCol="0">
            <a:spAutoFit/>
          </a:bodyPr>
          <a:lstStyle/>
          <a:p>
            <a:pPr algn="ctr"/>
            <a:r>
              <a:rPr lang="en-US" sz="1600" dirty="0">
                <a:solidFill>
                  <a:schemeClr val="bg1"/>
                </a:solidFill>
              </a:rPr>
              <a:t>SAS and all other SAS Institute Inc. product or service names are registered trademarks or trademarks of SAS Institute Inc. in the USA and other countries. ® indicates USA registration. Other brand and product names are trademarks of their respective companies.</a:t>
            </a:r>
          </a:p>
          <a:p>
            <a:endParaRPr lang="en-US" sz="1800" dirty="0">
              <a:solidFill>
                <a:schemeClr val="bg1"/>
              </a:solidFill>
            </a:endParaRPr>
          </a:p>
        </p:txBody>
      </p:sp>
      <p:sp>
        <p:nvSpPr>
          <p:cNvPr id="4" name="TextBox 3"/>
          <p:cNvSpPr txBox="1"/>
          <p:nvPr userDrawn="1"/>
        </p:nvSpPr>
        <p:spPr>
          <a:xfrm>
            <a:off x="0" y="4965552"/>
            <a:ext cx="9144000" cy="246221"/>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500" dirty="0">
                <a:solidFill>
                  <a:schemeClr val="bg1">
                    <a:lumMod val="50000"/>
                  </a:schemeClr>
                </a:solidFill>
              </a:rPr>
              <a:t>SAS and all other SAS Institute Inc. product or service names are registered trademarks or trademarks of SAS Institute Inc. in the USA and other countries. ® indicates USA registration. Other brand and product names are trademarks of their respective companies.</a:t>
            </a:r>
          </a:p>
          <a:p>
            <a:pPr algn="ctr"/>
            <a:endParaRPr lang="en-US" sz="500" dirty="0">
              <a:solidFill>
                <a:schemeClr val="bg1">
                  <a:lumMod val="50000"/>
                </a:schemeClr>
              </a:solidFill>
            </a:endParaRPr>
          </a:p>
        </p:txBody>
      </p:sp>
      <p:sp>
        <p:nvSpPr>
          <p:cNvPr id="12" name="TextBox 11"/>
          <p:cNvSpPr txBox="1"/>
          <p:nvPr userDrawn="1"/>
        </p:nvSpPr>
        <p:spPr>
          <a:xfrm>
            <a:off x="8489992" y="53524"/>
            <a:ext cx="654008" cy="276999"/>
          </a:xfrm>
          <a:prstGeom prst="rect">
            <a:avLst/>
          </a:prstGeom>
          <a:noFill/>
        </p:spPr>
        <p:txBody>
          <a:bodyPr wrap="square" rtlCol="0">
            <a:spAutoFit/>
          </a:bodyPr>
          <a:lstStyle/>
          <a:p>
            <a:r>
              <a:rPr lang="en-US" sz="1200" b="1" dirty="0">
                <a:solidFill>
                  <a:srgbClr val="71256A"/>
                </a:solidFill>
              </a:rPr>
              <a:t>#SASGF</a:t>
            </a:r>
          </a:p>
        </p:txBody>
      </p:sp>
    </p:spTree>
    <p:extLst>
      <p:ext uri="{BB962C8B-B14F-4D97-AF65-F5344CB8AC3E}">
        <p14:creationId xmlns:p14="http://schemas.microsoft.com/office/powerpoint/2010/main" val="524744438"/>
      </p:ext>
    </p:extLst>
  </p:cSld>
  <p:clrMap bg1="lt1" tx1="dk1" bg2="lt2" tx2="dk2" accent1="accent1" accent2="accent2" accent3="accent3" accent4="accent4" accent5="accent5" accent6="accent6" hlink="hlink" folHlink="folHlink"/>
  <p:sldLayoutIdLst>
    <p:sldLayoutId id="2147483984" r:id="rId1"/>
    <p:sldLayoutId id="2147483936" r:id="rId2"/>
    <p:sldLayoutId id="2147483983" r:id="rId3"/>
    <p:sldLayoutId id="2147483927" r:id="rId4"/>
    <p:sldLayoutId id="2147483981" r:id="rId5"/>
    <p:sldLayoutId id="2147483928" r:id="rId6"/>
    <p:sldLayoutId id="2147483929" r:id="rId7"/>
    <p:sldLayoutId id="2147483982" r:id="rId8"/>
    <p:sldLayoutId id="2147483930" r:id="rId9"/>
    <p:sldLayoutId id="2147483980" r:id="rId10"/>
    <p:sldLayoutId id="2147483935" r:id="rId11"/>
    <p:sldLayoutId id="2147483941" r:id="rId12"/>
  </p:sldLayoutIdLst>
  <p:transition>
    <p:fade/>
  </p:transition>
  <p:hf sldNum="0" hdr="0" ftr="0" dt="0"/>
  <p:txStyles>
    <p:titleStyle>
      <a:lvl1pPr algn="ctr" defTabSz="182880" rtl="0" eaLnBrk="1" latinLnBrk="0" hangingPunct="1">
        <a:spcBef>
          <a:spcPct val="0"/>
        </a:spcBef>
        <a:buNone/>
        <a:defRPr lang="en-US" sz="2800" kern="1200" cap="none" baseline="0" dirty="0">
          <a:solidFill>
            <a:schemeClr val="tx2"/>
          </a:solidFill>
          <a:latin typeface="+mj-lt"/>
          <a:ea typeface="+mj-ea"/>
          <a:cs typeface="+mj-cs"/>
        </a:defRPr>
      </a:lvl1pPr>
    </p:titleStyle>
    <p:bodyStyle>
      <a:lvl1pPr marL="182880" indent="-182880" algn="l" defTabSz="365760" rtl="0" eaLnBrk="1" latinLnBrk="0" hangingPunct="1">
        <a:lnSpc>
          <a:spcPct val="85000"/>
        </a:lnSpc>
        <a:spcBef>
          <a:spcPts val="800"/>
        </a:spcBef>
        <a:spcAft>
          <a:spcPts val="0"/>
        </a:spcAft>
        <a:buClr>
          <a:schemeClr val="tx2"/>
        </a:buClr>
        <a:buSzPct val="80000"/>
        <a:buFont typeface="Arial" pitchFamily="34" charset="0"/>
        <a:buChar char="•"/>
        <a:defRPr sz="2800" b="0" kern="1200" cap="none" baseline="0">
          <a:solidFill>
            <a:schemeClr val="tx2"/>
          </a:solidFill>
          <a:latin typeface="+mn-lt"/>
          <a:ea typeface="+mn-ea"/>
          <a:cs typeface="+mn-cs"/>
        </a:defRPr>
      </a:lvl1pPr>
      <a:lvl2pPr marL="365760" indent="-182880" algn="l" defTabSz="365760" rtl="0" eaLnBrk="1" latinLnBrk="0" hangingPunct="1">
        <a:lnSpc>
          <a:spcPct val="85000"/>
        </a:lnSpc>
        <a:spcBef>
          <a:spcPts val="800"/>
        </a:spcBef>
        <a:spcAft>
          <a:spcPts val="0"/>
        </a:spcAft>
        <a:buClr>
          <a:schemeClr val="accent3"/>
        </a:buClr>
        <a:buSzPct val="80000"/>
        <a:buFont typeface="Arial" pitchFamily="34" charset="0"/>
        <a:buChar char="•"/>
        <a:tabLst/>
        <a:defRPr sz="2400" kern="1200" baseline="0">
          <a:solidFill>
            <a:schemeClr val="tx2"/>
          </a:solidFill>
          <a:latin typeface="+mn-lt"/>
          <a:ea typeface="+mn-ea"/>
          <a:cs typeface="+mn-cs"/>
        </a:defRPr>
      </a:lvl2pPr>
      <a:lvl3pPr marL="548640" indent="-182880" algn="l" defTabSz="365760" rtl="0" eaLnBrk="1" latinLnBrk="0" hangingPunct="1">
        <a:lnSpc>
          <a:spcPct val="85000"/>
        </a:lnSpc>
        <a:spcBef>
          <a:spcPts val="800"/>
        </a:spcBef>
        <a:spcAft>
          <a:spcPts val="0"/>
        </a:spcAft>
        <a:buClr>
          <a:schemeClr val="tx2"/>
        </a:buClr>
        <a:buSzPct val="100000"/>
        <a:buFont typeface="Arial" charset="0"/>
        <a:buChar char="•"/>
        <a:defRPr sz="1800" kern="1200" baseline="0">
          <a:solidFill>
            <a:schemeClr val="tx2"/>
          </a:solidFill>
          <a:latin typeface="+mn-lt"/>
          <a:ea typeface="+mn-ea"/>
          <a:cs typeface="+mn-cs"/>
        </a:defRPr>
      </a:lvl3pPr>
      <a:lvl4pPr marL="731520" indent="-182880" algn="l" defTabSz="365760" rtl="0" eaLnBrk="1" latinLnBrk="0" hangingPunct="1">
        <a:lnSpc>
          <a:spcPct val="120000"/>
        </a:lnSpc>
        <a:spcBef>
          <a:spcPts val="0"/>
        </a:spcBef>
        <a:buClr>
          <a:schemeClr val="tx1">
            <a:lumMod val="65000"/>
            <a:lumOff val="35000"/>
          </a:schemeClr>
        </a:buClr>
        <a:buSzPct val="100000"/>
        <a:buFont typeface="Calibri" panose="020F0502020204030204" pitchFamily="34" charset="0"/>
        <a:buChar char="-"/>
        <a:defRPr sz="1200" kern="1200" baseline="0">
          <a:solidFill>
            <a:schemeClr val="tx1">
              <a:lumMod val="65000"/>
              <a:lumOff val="35000"/>
            </a:schemeClr>
          </a:solidFill>
          <a:latin typeface="+mn-lt"/>
          <a:ea typeface="+mn-ea"/>
          <a:cs typeface="+mn-cs"/>
        </a:defRPr>
      </a:lvl4pPr>
      <a:lvl5pPr marL="914400" indent="-182880" algn="l" defTabSz="365760" rtl="0" eaLnBrk="1" latinLnBrk="0" hangingPunct="1">
        <a:lnSpc>
          <a:spcPct val="120000"/>
        </a:lnSpc>
        <a:spcBef>
          <a:spcPts val="0"/>
        </a:spcBef>
        <a:buClr>
          <a:schemeClr val="tx1">
            <a:lumMod val="65000"/>
            <a:lumOff val="35000"/>
          </a:schemeClr>
        </a:buClr>
        <a:buSzPct val="100000"/>
        <a:buFont typeface="Calibri" panose="020F0502020204030204" pitchFamily="34" charset="0"/>
        <a:buChar char="-"/>
        <a:defRPr sz="1000" kern="1200" baseline="0">
          <a:solidFill>
            <a:schemeClr val="tx1">
              <a:lumMod val="65000"/>
              <a:lumOff val="35000"/>
            </a:schemeClr>
          </a:solidFill>
          <a:latin typeface="+mn-lt"/>
          <a:ea typeface="+mn-ea"/>
          <a:cs typeface="+mn-cs"/>
        </a:defRPr>
      </a:lvl5pPr>
      <a:lvl6pPr marL="1097280" indent="-182880" algn="l" defTabSz="365760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6pPr>
      <a:lvl7pPr marL="1280160" indent="-182880" algn="l" defTabSz="365760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7pPr>
      <a:lvl8pPr marL="1463040" indent="-182880" algn="l" defTabSz="91440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8pPr>
      <a:lvl9pPr marL="1645920" indent="-182880" algn="l" defTabSz="36576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cid:image001.png@01D4E5A9.426CFE60" TargetMode="External"/><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cid:image001.png@01D4E59E.C1802020" TargetMode="External"/><Relationship Id="rId5" Type="http://schemas.openxmlformats.org/officeDocument/2006/relationships/image" Target="../media/image11.png"/><Relationship Id="rId4" Type="http://schemas.openxmlformats.org/officeDocument/2006/relationships/image" Target="cid:image001.png@01D4E5A0.B3291890"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cid:image001.png@01D4E5A9.929F8AB0"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cid:image001.png@01D4E5D3.5E23ED60"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cid:image001.png@01D4E5F5.75E299C0"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9.xml"/><Relationship Id="rId6" Type="http://schemas.openxmlformats.org/officeDocument/2006/relationships/image" Target="cid:image001.png@01D4E5E9.69D4A030" TargetMode="External"/><Relationship Id="rId5" Type="http://schemas.openxmlformats.org/officeDocument/2006/relationships/image" Target="../media/image17.png"/><Relationship Id="rId4" Type="http://schemas.openxmlformats.org/officeDocument/2006/relationships/image" Target="cid:image001.png@01D4E5E8.11384220"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cid:image001.png@01D4E5F9.FCD2AE30" TargetMode="External"/><Relationship Id="rId5" Type="http://schemas.openxmlformats.org/officeDocument/2006/relationships/image" Target="../media/image19.png"/><Relationship Id="rId4" Type="http://schemas.openxmlformats.org/officeDocument/2006/relationships/image" Target="cid:image001.png@01D4E5E7.1D804A60"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cid:image001.png@01D4E66C.22CE5130"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cid:image003.png@01D4E642.507F5860" TargetMode="External"/><Relationship Id="rId5" Type="http://schemas.openxmlformats.org/officeDocument/2006/relationships/image" Target="../media/image22.png"/><Relationship Id="rId4" Type="http://schemas.openxmlformats.org/officeDocument/2006/relationships/image" Target="cid:image001.png@01D4E646.7FDC24E0"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cid:image001.png@01D4E596.DF447E10"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cid:image001.png@01D4E5A1.E7827950" TargetMode="External"/><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cid:image001.png@01D4E5A0.5B07C170" TargetMode="External"/><Relationship Id="rId5" Type="http://schemas.openxmlformats.org/officeDocument/2006/relationships/image" Target="../media/image8.png"/><Relationship Id="rId4" Type="http://schemas.openxmlformats.org/officeDocument/2006/relationships/image" Target="cid:image001.png@01D4E5A0.2D74E2B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95847926"/>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Bringing the Data Into Your Project</a:t>
            </a:r>
            <a:endParaRPr lang="en-US" dirty="0"/>
          </a:p>
        </p:txBody>
      </p:sp>
      <p:sp>
        <p:nvSpPr>
          <p:cNvPr id="3" name="Text Placeholder 2"/>
          <p:cNvSpPr>
            <a:spLocks noGrp="1"/>
          </p:cNvSpPr>
          <p:nvPr>
            <p:ph type="body" sz="quarter" idx="12"/>
          </p:nvPr>
        </p:nvSpPr>
        <p:spPr/>
        <p:txBody>
          <a:bodyPr/>
          <a:lstStyle/>
          <a:p>
            <a:r>
              <a:rPr lang="en-US" dirty="0" smtClean="0"/>
              <a:t>Techniques to Bring Data in </a:t>
            </a:r>
            <a:r>
              <a:rPr lang="en-US" dirty="0"/>
              <a:t>Q</a:t>
            </a:r>
            <a:r>
              <a:rPr lang="en-US" dirty="0" smtClean="0"/>
              <a:t>uickly</a:t>
            </a:r>
            <a:endParaRPr lang="en-US" dirty="0"/>
          </a:p>
        </p:txBody>
      </p:sp>
      <p:sp>
        <p:nvSpPr>
          <p:cNvPr id="4" name="Content Placeholder 3"/>
          <p:cNvSpPr>
            <a:spLocks noGrp="1"/>
          </p:cNvSpPr>
          <p:nvPr>
            <p:ph sz="quarter" idx="11"/>
          </p:nvPr>
        </p:nvSpPr>
        <p:spPr/>
        <p:txBody>
          <a:bodyPr/>
          <a:lstStyle/>
          <a:p>
            <a:pPr marL="0" indent="0">
              <a:buNone/>
            </a:pPr>
            <a:r>
              <a:rPr lang="en-US" dirty="0" smtClean="0"/>
              <a:t>Use SAS code to identify the most current file in the dataset. </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p:txBody>
      </p:sp>
      <p:pic>
        <p:nvPicPr>
          <p:cNvPr id="10" name="Picture 9" descr="cid:image001.png@01D4E5A0.B3291890"/>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943385" y="1526584"/>
            <a:ext cx="3195955" cy="3076414"/>
          </a:xfrm>
          <a:prstGeom prst="rect">
            <a:avLst/>
          </a:prstGeom>
          <a:ln>
            <a:noFill/>
          </a:ln>
          <a:effectLst>
            <a:outerShdw blurRad="292100" dist="139700" dir="2700000" algn="tl" rotWithShape="0">
              <a:srgbClr val="333333">
                <a:alpha val="65000"/>
              </a:srgbClr>
            </a:outerShdw>
          </a:effectLst>
        </p:spPr>
      </p:pic>
      <p:pic>
        <p:nvPicPr>
          <p:cNvPr id="11" name="Picture 10" descr="cid:image001.png@01D4E59E.C1802020"/>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5612121" y="1526584"/>
            <a:ext cx="2702720" cy="476437"/>
          </a:xfrm>
          <a:prstGeom prst="rect">
            <a:avLst/>
          </a:prstGeom>
          <a:ln>
            <a:noFill/>
          </a:ln>
          <a:effectLst>
            <a:outerShdw blurRad="292100" dist="139700" dir="2700000" algn="tl" rotWithShape="0">
              <a:srgbClr val="333333">
                <a:alpha val="65000"/>
              </a:srgbClr>
            </a:outerShdw>
          </a:effectLst>
        </p:spPr>
      </p:pic>
      <p:pic>
        <p:nvPicPr>
          <p:cNvPr id="12" name="Picture 11" descr="cid:image001.png@01D4E5A9.426CFE60"/>
          <p:cNvPicPr/>
          <p:nvPr/>
        </p:nvPicPr>
        <p:blipFill>
          <a:blip r:embed="rId7" r:link="rId8">
            <a:extLst>
              <a:ext uri="{28A0092B-C50C-407E-A947-70E740481C1C}">
                <a14:useLocalDpi xmlns:a14="http://schemas.microsoft.com/office/drawing/2010/main" val="0"/>
              </a:ext>
            </a:extLst>
          </a:blip>
          <a:srcRect/>
          <a:stretch>
            <a:fillRect/>
          </a:stretch>
        </p:blipFill>
        <p:spPr bwMode="auto">
          <a:xfrm>
            <a:off x="5472811" y="2486299"/>
            <a:ext cx="3044825" cy="168973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106846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1+#ppt_w/2"/>
                                          </p:val>
                                        </p:tav>
                                        <p:tav tm="100000">
                                          <p:val>
                                            <p:strVal val="#ppt_x"/>
                                          </p:val>
                                        </p:tav>
                                      </p:tavLst>
                                    </p:anim>
                                    <p:anim calcmode="lin" valueType="num">
                                      <p:cBhvr additive="base">
                                        <p:cTn id="14"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1+#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10555"/>
            <a:ext cx="9144000" cy="1077218"/>
          </a:xfrm>
        </p:spPr>
        <p:txBody>
          <a:bodyPr/>
          <a:lstStyle/>
          <a:p>
            <a:r>
              <a:rPr lang="en-US" dirty="0" smtClean="0"/>
              <a:t>Bring the Contents of all Files in a directory into a </a:t>
            </a:r>
            <a:br>
              <a:rPr lang="en-US" dirty="0" smtClean="0"/>
            </a:br>
            <a:r>
              <a:rPr lang="en-US" dirty="0" smtClean="0"/>
              <a:t>SAS</a:t>
            </a:r>
            <a:r>
              <a:rPr lang="en-US" b="1" dirty="0"/>
              <a:t>®</a:t>
            </a:r>
            <a:r>
              <a:rPr lang="en-US" dirty="0" smtClean="0"/>
              <a:t> Dataset</a:t>
            </a:r>
            <a:endParaRPr lang="en-US" dirty="0"/>
          </a:p>
        </p:txBody>
      </p:sp>
      <p:sp>
        <p:nvSpPr>
          <p:cNvPr id="4" name="Text Placeholder 3"/>
          <p:cNvSpPr>
            <a:spLocks noGrp="1"/>
          </p:cNvSpPr>
          <p:nvPr>
            <p:ph type="body" sz="quarter" idx="10"/>
          </p:nvPr>
        </p:nvSpPr>
        <p:spPr/>
        <p:txBody>
          <a:bodyPr/>
          <a:lstStyle/>
          <a:p>
            <a:r>
              <a:rPr lang="en-US" dirty="0" smtClean="0"/>
              <a:t>Business Case 2</a:t>
            </a:r>
            <a:endParaRPr lang="en-US" dirty="0"/>
          </a:p>
        </p:txBody>
      </p:sp>
    </p:spTree>
    <p:extLst>
      <p:ext uri="{BB962C8B-B14F-4D97-AF65-F5344CB8AC3E}">
        <p14:creationId xmlns:p14="http://schemas.microsoft.com/office/powerpoint/2010/main" val="2028121470"/>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Reading in all of the Contents of a Directory </a:t>
            </a:r>
            <a:endParaRPr lang="en-US" dirty="0"/>
          </a:p>
        </p:txBody>
      </p:sp>
      <p:sp>
        <p:nvSpPr>
          <p:cNvPr id="6" name="Text Placeholder 5"/>
          <p:cNvSpPr>
            <a:spLocks noGrp="1"/>
          </p:cNvSpPr>
          <p:nvPr>
            <p:ph type="body" sz="quarter" idx="12"/>
          </p:nvPr>
        </p:nvSpPr>
        <p:spPr/>
        <p:txBody>
          <a:bodyPr/>
          <a:lstStyle/>
          <a:p>
            <a:r>
              <a:rPr lang="en-US" dirty="0" smtClean="0"/>
              <a:t>The Dynamic FILENAME Statement</a:t>
            </a:r>
            <a:endParaRPr lang="en-US" dirty="0"/>
          </a:p>
        </p:txBody>
      </p:sp>
      <p:sp>
        <p:nvSpPr>
          <p:cNvPr id="5" name="Content Placeholder 4"/>
          <p:cNvSpPr>
            <a:spLocks noGrp="1"/>
          </p:cNvSpPr>
          <p:nvPr>
            <p:ph sz="quarter" idx="11"/>
          </p:nvPr>
        </p:nvSpPr>
        <p:spPr/>
        <p:txBody>
          <a:bodyPr/>
          <a:lstStyle/>
          <a:p>
            <a:r>
              <a:rPr lang="en-US" dirty="0" smtClean="0"/>
              <a:t>You can include a FILENAME statement in your pathname to quickly read in the contents of all files in a directory. </a:t>
            </a:r>
          </a:p>
          <a:p>
            <a:endParaRPr lang="en-US" dirty="0"/>
          </a:p>
        </p:txBody>
      </p:sp>
      <p:pic>
        <p:nvPicPr>
          <p:cNvPr id="7" name="Picture 6" descr="cid:image001.png@01D4E5A9.929F8AB0"/>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3917853" y="1875961"/>
            <a:ext cx="4353876" cy="259053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651824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Reading in all of the Contents of a Directory</a:t>
            </a:r>
            <a:endParaRPr lang="en-US" dirty="0"/>
          </a:p>
        </p:txBody>
      </p:sp>
      <p:sp>
        <p:nvSpPr>
          <p:cNvPr id="6" name="Text Placeholder 5"/>
          <p:cNvSpPr>
            <a:spLocks noGrp="1"/>
          </p:cNvSpPr>
          <p:nvPr>
            <p:ph type="body" sz="quarter" idx="12"/>
          </p:nvPr>
        </p:nvSpPr>
        <p:spPr/>
        <p:txBody>
          <a:bodyPr/>
          <a:lstStyle/>
          <a:p>
            <a:r>
              <a:rPr lang="en-US" dirty="0" smtClean="0"/>
              <a:t>Results</a:t>
            </a:r>
            <a:endParaRPr lang="en-US" dirty="0"/>
          </a:p>
        </p:txBody>
      </p:sp>
      <p:sp>
        <p:nvSpPr>
          <p:cNvPr id="5" name="Content Placeholder 4"/>
          <p:cNvSpPr>
            <a:spLocks noGrp="1"/>
          </p:cNvSpPr>
          <p:nvPr>
            <p:ph sz="quarter" idx="11"/>
          </p:nvPr>
        </p:nvSpPr>
        <p:spPr/>
        <p:txBody>
          <a:bodyPr/>
          <a:lstStyle/>
          <a:p>
            <a:pPr marL="0" indent="0">
              <a:buNone/>
            </a:pPr>
            <a:r>
              <a:rPr lang="en-US" dirty="0" smtClean="0"/>
              <a:t>Here is the Output:</a:t>
            </a:r>
          </a:p>
          <a:p>
            <a:pPr marL="0" indent="0">
              <a:buNone/>
            </a:pPr>
            <a:endParaRPr lang="en-US" dirty="0" smtClean="0"/>
          </a:p>
        </p:txBody>
      </p:sp>
      <p:pic>
        <p:nvPicPr>
          <p:cNvPr id="8" name="Picture 7" descr="cid:image001.png@01D4E5D3.5E23ED60"/>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626364" y="1617785"/>
            <a:ext cx="6270674" cy="90570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765535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02998"/>
            <a:ext cx="9144000" cy="584775"/>
          </a:xfrm>
        </p:spPr>
        <p:txBody>
          <a:bodyPr/>
          <a:lstStyle/>
          <a:p>
            <a:r>
              <a:rPr lang="en-US" dirty="0" smtClean="0"/>
              <a:t>Automatically Distribute Daily Volume by E-Mail</a:t>
            </a:r>
            <a:endParaRPr lang="en-US" dirty="0"/>
          </a:p>
        </p:txBody>
      </p:sp>
      <p:sp>
        <p:nvSpPr>
          <p:cNvPr id="4" name="Text Placeholder 3"/>
          <p:cNvSpPr>
            <a:spLocks noGrp="1"/>
          </p:cNvSpPr>
          <p:nvPr>
            <p:ph type="body" sz="quarter" idx="10"/>
          </p:nvPr>
        </p:nvSpPr>
        <p:spPr/>
        <p:txBody>
          <a:bodyPr/>
          <a:lstStyle/>
          <a:p>
            <a:r>
              <a:rPr lang="en-US" dirty="0" smtClean="0"/>
              <a:t>Business Case 3</a:t>
            </a:r>
            <a:endParaRPr lang="en-US" dirty="0"/>
          </a:p>
        </p:txBody>
      </p:sp>
    </p:spTree>
    <p:extLst>
      <p:ext uri="{BB962C8B-B14F-4D97-AF65-F5344CB8AC3E}">
        <p14:creationId xmlns:p14="http://schemas.microsoft.com/office/powerpoint/2010/main" val="1812797544"/>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 Distribute a Daily Volume Report By E-Mail</a:t>
            </a:r>
            <a:endParaRPr lang="en-US" dirty="0"/>
          </a:p>
        </p:txBody>
      </p:sp>
      <p:sp>
        <p:nvSpPr>
          <p:cNvPr id="4" name="Text Placeholder 3"/>
          <p:cNvSpPr>
            <a:spLocks noGrp="1"/>
          </p:cNvSpPr>
          <p:nvPr>
            <p:ph type="body" sz="quarter" idx="12"/>
          </p:nvPr>
        </p:nvSpPr>
        <p:spPr/>
        <p:txBody>
          <a:bodyPr/>
          <a:lstStyle/>
          <a:p>
            <a:r>
              <a:rPr lang="en-US" dirty="0" smtClean="0"/>
              <a:t>Business Case 3</a:t>
            </a:r>
            <a:endParaRPr lang="en-US" dirty="0"/>
          </a:p>
        </p:txBody>
      </p:sp>
      <p:sp>
        <p:nvSpPr>
          <p:cNvPr id="3" name="Content Placeholder 2"/>
          <p:cNvSpPr>
            <a:spLocks noGrp="1"/>
          </p:cNvSpPr>
          <p:nvPr>
            <p:ph sz="quarter" idx="11"/>
          </p:nvPr>
        </p:nvSpPr>
        <p:spPr/>
        <p:txBody>
          <a:bodyPr/>
          <a:lstStyle/>
          <a:p>
            <a:pPr marL="0" indent="0">
              <a:buNone/>
            </a:pPr>
            <a:r>
              <a:rPr lang="en-US" dirty="0" smtClean="0"/>
              <a:t>Add a PLOT option to PROC FREQ </a:t>
            </a:r>
          </a:p>
          <a:p>
            <a:pPr marL="0" indent="0">
              <a:buNone/>
            </a:pPr>
            <a:endParaRPr lang="en-US" dirty="0"/>
          </a:p>
        </p:txBody>
      </p:sp>
      <p:pic>
        <p:nvPicPr>
          <p:cNvPr id="5" name="Picture 4" descr="cid:image001.png@01D4E5F5.75E299C0"/>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97731" y="1723292"/>
            <a:ext cx="4031615" cy="148414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863164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Auto Distribute a Daily Volume Report By E-Mail</a:t>
            </a:r>
          </a:p>
        </p:txBody>
      </p:sp>
      <p:sp>
        <p:nvSpPr>
          <p:cNvPr id="6" name="Text Placeholder 5"/>
          <p:cNvSpPr>
            <a:spLocks noGrp="1"/>
          </p:cNvSpPr>
          <p:nvPr>
            <p:ph type="body" sz="quarter" idx="3"/>
          </p:nvPr>
        </p:nvSpPr>
        <p:spPr/>
        <p:txBody>
          <a:bodyPr/>
          <a:lstStyle/>
          <a:p>
            <a:r>
              <a:rPr lang="en-US" dirty="0" smtClean="0"/>
              <a:t>Results</a:t>
            </a:r>
            <a:endParaRPr lang="en-US" dirty="0"/>
          </a:p>
        </p:txBody>
      </p:sp>
      <p:pic>
        <p:nvPicPr>
          <p:cNvPr id="9" name="Content Placeholder 8" descr="cid:image001.png@01D4E5E8.11384220"/>
          <p:cNvPicPr>
            <a:picLocks noGrp="1"/>
          </p:cNvPicPr>
          <p:nvPr>
            <p:ph sz="quarter" idx="4"/>
          </p:nvPr>
        </p:nvPicPr>
        <p:blipFill>
          <a:blip r:embed="rId3" r:link="rId4">
            <a:extLst>
              <a:ext uri="{28A0092B-C50C-407E-A947-70E740481C1C}">
                <a14:useLocalDpi xmlns:a14="http://schemas.microsoft.com/office/drawing/2010/main" val="0"/>
              </a:ext>
            </a:extLst>
          </a:blip>
          <a:srcRect/>
          <a:stretch>
            <a:fillRect/>
          </a:stretch>
        </p:blipFill>
        <p:spPr bwMode="auto">
          <a:xfrm>
            <a:off x="956603" y="1195754"/>
            <a:ext cx="3516923" cy="3458542"/>
          </a:xfrm>
          <a:prstGeom prst="rect">
            <a:avLst/>
          </a:prstGeom>
          <a:noFill/>
          <a:ln>
            <a:noFill/>
          </a:ln>
        </p:spPr>
      </p:pic>
      <p:pic>
        <p:nvPicPr>
          <p:cNvPr id="11" name="Content Placeholder 10" descr="cid:image001.png@01D4E5E9.69D4A030"/>
          <p:cNvPicPr>
            <a:picLocks noGrp="1"/>
          </p:cNvPicPr>
          <p:nvPr>
            <p:ph sz="quarter" idx="10"/>
          </p:nvPr>
        </p:nvPicPr>
        <p:blipFill>
          <a:blip r:embed="rId5" r:link="rId6" cstate="print">
            <a:extLst>
              <a:ext uri="{28A0092B-C50C-407E-A947-70E740481C1C}">
                <a14:useLocalDpi xmlns:a14="http://schemas.microsoft.com/office/drawing/2010/main" val="0"/>
              </a:ext>
            </a:extLst>
          </a:blip>
          <a:srcRect/>
          <a:stretch>
            <a:fillRect/>
          </a:stretch>
        </p:blipFill>
        <p:spPr bwMode="auto">
          <a:xfrm>
            <a:off x="4630738" y="1195755"/>
            <a:ext cx="3886200" cy="3458542"/>
          </a:xfrm>
          <a:prstGeom prst="rect">
            <a:avLst/>
          </a:prstGeom>
          <a:noFill/>
          <a:ln>
            <a:noFill/>
          </a:ln>
        </p:spPr>
      </p:pic>
    </p:spTree>
    <p:extLst>
      <p:ext uri="{BB962C8B-B14F-4D97-AF65-F5344CB8AC3E}">
        <p14:creationId xmlns:p14="http://schemas.microsoft.com/office/powerpoint/2010/main" val="4085729232"/>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 Distribution </a:t>
            </a:r>
            <a:endParaRPr lang="en-US" dirty="0"/>
          </a:p>
        </p:txBody>
      </p:sp>
      <p:sp>
        <p:nvSpPr>
          <p:cNvPr id="4" name="Text Placeholder 3"/>
          <p:cNvSpPr>
            <a:spLocks noGrp="1"/>
          </p:cNvSpPr>
          <p:nvPr>
            <p:ph type="body" sz="quarter" idx="12"/>
          </p:nvPr>
        </p:nvSpPr>
        <p:spPr/>
        <p:txBody>
          <a:bodyPr/>
          <a:lstStyle/>
          <a:p>
            <a:r>
              <a:rPr lang="en-US" dirty="0" smtClean="0"/>
              <a:t>E-Mailing From SAS</a:t>
            </a:r>
            <a:endParaRPr lang="en-US" dirty="0"/>
          </a:p>
        </p:txBody>
      </p:sp>
      <p:sp>
        <p:nvSpPr>
          <p:cNvPr id="3" name="Content Placeholder 2"/>
          <p:cNvSpPr>
            <a:spLocks noGrp="1"/>
          </p:cNvSpPr>
          <p:nvPr>
            <p:ph sz="quarter" idx="11"/>
          </p:nvPr>
        </p:nvSpPr>
        <p:spPr/>
        <p:txBody>
          <a:bodyPr/>
          <a:lstStyle/>
          <a:p>
            <a:pPr marL="0" indent="0">
              <a:buNone/>
            </a:pPr>
            <a:r>
              <a:rPr lang="en-US" dirty="0" smtClean="0"/>
              <a:t>Ensure that you have set up your communication configurations for your e-mail server. </a:t>
            </a:r>
          </a:p>
          <a:p>
            <a:pPr marL="0" indent="0">
              <a:buNone/>
            </a:pPr>
            <a:endParaRPr lang="en-US" dirty="0"/>
          </a:p>
          <a:p>
            <a:pPr marL="0" indent="0">
              <a:buNone/>
            </a:pPr>
            <a:endParaRPr lang="en-US" dirty="0"/>
          </a:p>
        </p:txBody>
      </p:sp>
      <p:pic>
        <p:nvPicPr>
          <p:cNvPr id="5" name="Picture 4" descr="cid:image001.png@01D4E5E7.1D804A60"/>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16842" y="2074471"/>
            <a:ext cx="3355755" cy="97118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6" name="Picture 5" descr="cid:image001.png@01D4E5F9.FCD2AE30"/>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4789454" y="1863969"/>
            <a:ext cx="3728182" cy="279534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58799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02778"/>
            <a:ext cx="9144000" cy="1384995"/>
          </a:xfrm>
        </p:spPr>
        <p:txBody>
          <a:bodyPr/>
          <a:lstStyle/>
          <a:p>
            <a:r>
              <a:rPr lang="en-US" dirty="0" smtClean="0"/>
              <a:t>Auto Distribute a Report that Shows Performance Over Time </a:t>
            </a:r>
            <a:r>
              <a:rPr lang="en-US" dirty="0" smtClean="0"/>
              <a:t/>
            </a:r>
            <a:br>
              <a:rPr lang="en-US" dirty="0" smtClean="0"/>
            </a:br>
            <a:r>
              <a:rPr lang="en-US" sz="2000" dirty="0" smtClean="0">
                <a:latin typeface="+mn-lt"/>
              </a:rPr>
              <a:t>Business Case 4</a:t>
            </a:r>
            <a:endParaRPr lang="en-US" sz="2000" dirty="0">
              <a:latin typeface="+mn-lt"/>
            </a:endParaRPr>
          </a:p>
        </p:txBody>
      </p:sp>
    </p:spTree>
    <p:extLst>
      <p:ext uri="{BB962C8B-B14F-4D97-AF65-F5344CB8AC3E}">
        <p14:creationId xmlns:p14="http://schemas.microsoft.com/office/powerpoint/2010/main" val="1755795081"/>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Showing Measures over Time</a:t>
            </a:r>
            <a:endParaRPr lang="en-US" dirty="0"/>
          </a:p>
        </p:txBody>
      </p:sp>
      <p:sp>
        <p:nvSpPr>
          <p:cNvPr id="3" name="Text Placeholder 2"/>
          <p:cNvSpPr>
            <a:spLocks noGrp="1"/>
          </p:cNvSpPr>
          <p:nvPr>
            <p:ph type="body" sz="quarter" idx="12"/>
          </p:nvPr>
        </p:nvSpPr>
        <p:spPr/>
        <p:txBody>
          <a:bodyPr/>
          <a:lstStyle/>
          <a:p>
            <a:r>
              <a:rPr lang="en-US" dirty="0" smtClean="0"/>
              <a:t>Key Performance Indicators (KPI’s)</a:t>
            </a:r>
          </a:p>
        </p:txBody>
      </p:sp>
      <p:sp>
        <p:nvSpPr>
          <p:cNvPr id="4" name="Content Placeholder 3"/>
          <p:cNvSpPr>
            <a:spLocks noGrp="1"/>
          </p:cNvSpPr>
          <p:nvPr>
            <p:ph sz="quarter" idx="11"/>
          </p:nvPr>
        </p:nvSpPr>
        <p:spPr/>
        <p:txBody>
          <a:bodyPr/>
          <a:lstStyle/>
          <a:p>
            <a:pPr marL="0" indent="0">
              <a:buNone/>
            </a:pPr>
            <a:r>
              <a:rPr lang="en-US" dirty="0" smtClean="0"/>
              <a:t>Here is a snapshot of the source data:</a:t>
            </a:r>
          </a:p>
          <a:p>
            <a:pPr marL="0" indent="0">
              <a:buNone/>
            </a:pPr>
            <a:endParaRPr lang="en-US" dirty="0" smtClean="0"/>
          </a:p>
        </p:txBody>
      </p:sp>
      <p:pic>
        <p:nvPicPr>
          <p:cNvPr id="5" name="Picture 4" descr="cid:image001.png@01D4E66C.22CE5130"/>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27123" y="1600249"/>
            <a:ext cx="6989005" cy="460668"/>
          </a:xfrm>
          <a:prstGeom prst="rect">
            <a:avLst/>
          </a:prstGeom>
          <a:noFill/>
          <a:ln>
            <a:noFill/>
          </a:ln>
        </p:spPr>
      </p:pic>
    </p:spTree>
    <p:extLst>
      <p:ext uri="{BB962C8B-B14F-4D97-AF65-F5344CB8AC3E}">
        <p14:creationId xmlns:p14="http://schemas.microsoft.com/office/powerpoint/2010/main" val="269271902"/>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A8711E-6E95-44C5-8A41-F0014A1A64C2}"/>
              </a:ext>
            </a:extLst>
          </p:cNvPr>
          <p:cNvSpPr>
            <a:spLocks noGrp="1"/>
          </p:cNvSpPr>
          <p:nvPr>
            <p:ph type="title"/>
          </p:nvPr>
        </p:nvSpPr>
        <p:spPr/>
        <p:txBody>
          <a:bodyPr/>
          <a:lstStyle/>
          <a:p>
            <a:r>
              <a:rPr lang="en-US" b="1" dirty="0"/>
              <a:t>Automate in a Dash with SAS®: Time-Saving Techniques for Building Quality Improvement Dashboards</a:t>
            </a:r>
          </a:p>
        </p:txBody>
      </p:sp>
      <p:sp>
        <p:nvSpPr>
          <p:cNvPr id="3" name="Text Placeholder 2">
            <a:extLst>
              <a:ext uri="{FF2B5EF4-FFF2-40B4-BE49-F238E27FC236}">
                <a16:creationId xmlns:a16="http://schemas.microsoft.com/office/drawing/2014/main" xmlns="" id="{E2235B25-F395-40B9-BDFD-A45622E7AA38}"/>
              </a:ext>
            </a:extLst>
          </p:cNvPr>
          <p:cNvSpPr>
            <a:spLocks noGrp="1"/>
          </p:cNvSpPr>
          <p:nvPr>
            <p:ph type="body" sz="quarter" idx="10"/>
          </p:nvPr>
        </p:nvSpPr>
        <p:spPr/>
        <p:txBody>
          <a:bodyPr/>
          <a:lstStyle/>
          <a:p>
            <a:r>
              <a:rPr lang="en-US" dirty="0" smtClean="0"/>
              <a:t>Shavonne J. Standifer, Truman Medical Center</a:t>
            </a:r>
            <a:endParaRPr lang="en-US" dirty="0"/>
          </a:p>
        </p:txBody>
      </p:sp>
    </p:spTree>
    <p:extLst>
      <p:ext uri="{BB962C8B-B14F-4D97-AF65-F5344CB8AC3E}">
        <p14:creationId xmlns:p14="http://schemas.microsoft.com/office/powerpoint/2010/main" val="695983803"/>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Showing Measures over Time</a:t>
            </a:r>
            <a:endParaRPr lang="en-US" dirty="0"/>
          </a:p>
        </p:txBody>
      </p:sp>
      <p:sp>
        <p:nvSpPr>
          <p:cNvPr id="3" name="Text Placeholder 2"/>
          <p:cNvSpPr>
            <a:spLocks noGrp="1"/>
          </p:cNvSpPr>
          <p:nvPr>
            <p:ph type="body" sz="quarter" idx="12"/>
          </p:nvPr>
        </p:nvSpPr>
        <p:spPr/>
        <p:txBody>
          <a:bodyPr/>
          <a:lstStyle/>
          <a:p>
            <a:r>
              <a:rPr lang="en-US" dirty="0" smtClean="0"/>
              <a:t>Results</a:t>
            </a:r>
            <a:endParaRPr lang="en-US" dirty="0"/>
          </a:p>
        </p:txBody>
      </p:sp>
      <p:sp>
        <p:nvSpPr>
          <p:cNvPr id="4" name="Content Placeholder 3"/>
          <p:cNvSpPr>
            <a:spLocks noGrp="1"/>
          </p:cNvSpPr>
          <p:nvPr>
            <p:ph sz="quarter" idx="11"/>
          </p:nvPr>
        </p:nvSpPr>
        <p:spPr/>
        <p:txBody>
          <a:bodyPr/>
          <a:lstStyle/>
          <a:p>
            <a:r>
              <a:rPr lang="en-US" dirty="0" smtClean="0"/>
              <a:t>Use Proc GKPI to create a visualization of performance. </a:t>
            </a:r>
            <a:endParaRPr lang="en-US" dirty="0"/>
          </a:p>
        </p:txBody>
      </p:sp>
      <p:pic>
        <p:nvPicPr>
          <p:cNvPr id="5" name="Picture 4" descr="cid:image001.png@01D4E646.7FDC24E0"/>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3515793" y="1510979"/>
            <a:ext cx="4893847" cy="2929890"/>
          </a:xfrm>
          <a:prstGeom prst="rect">
            <a:avLst/>
          </a:prstGeom>
          <a:ln>
            <a:noFill/>
          </a:ln>
          <a:effectLst>
            <a:outerShdw blurRad="292100" dist="139700" dir="2700000" algn="tl" rotWithShape="0">
              <a:srgbClr val="333333">
                <a:alpha val="65000"/>
              </a:srgbClr>
            </a:outerShdw>
          </a:effectLst>
        </p:spPr>
      </p:pic>
      <p:pic>
        <p:nvPicPr>
          <p:cNvPr id="6" name="Picture 5" descr="cid:image003.png@01D4E642.507F5860"/>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431191" y="2656840"/>
            <a:ext cx="3279775" cy="165862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999297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02998"/>
            <a:ext cx="9144000" cy="584775"/>
          </a:xfrm>
        </p:spPr>
        <p:txBody>
          <a:bodyPr/>
          <a:lstStyle/>
          <a:p>
            <a:r>
              <a:rPr lang="en-US" dirty="0" smtClean="0"/>
              <a:t>Project Automation</a:t>
            </a:r>
            <a:endParaRPr lang="en-US" dirty="0"/>
          </a:p>
        </p:txBody>
      </p:sp>
    </p:spTree>
    <p:extLst>
      <p:ext uri="{BB962C8B-B14F-4D97-AF65-F5344CB8AC3E}">
        <p14:creationId xmlns:p14="http://schemas.microsoft.com/office/powerpoint/2010/main" val="779232688"/>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Project Automation</a:t>
            </a:r>
            <a:endParaRPr lang="en-US" dirty="0"/>
          </a:p>
        </p:txBody>
      </p:sp>
      <p:sp>
        <p:nvSpPr>
          <p:cNvPr id="6" name="Text Placeholder 5"/>
          <p:cNvSpPr>
            <a:spLocks noGrp="1"/>
          </p:cNvSpPr>
          <p:nvPr>
            <p:ph type="body" sz="quarter" idx="12"/>
          </p:nvPr>
        </p:nvSpPr>
        <p:spPr/>
        <p:txBody>
          <a:bodyPr/>
          <a:lstStyle/>
          <a:p>
            <a:r>
              <a:rPr lang="en-US" dirty="0" smtClean="0"/>
              <a:t>Automation with SAS</a:t>
            </a:r>
            <a:r>
              <a:rPr lang="en-US" b="1" dirty="0"/>
              <a:t>®</a:t>
            </a:r>
            <a:r>
              <a:rPr lang="en-US" dirty="0" smtClean="0"/>
              <a:t> Enterprise Guide</a:t>
            </a:r>
            <a:endParaRPr lang="en-US" dirty="0"/>
          </a:p>
        </p:txBody>
      </p:sp>
      <p:graphicFrame>
        <p:nvGraphicFramePr>
          <p:cNvPr id="7" name="Content Placeholder 6"/>
          <p:cNvGraphicFramePr>
            <a:graphicFrameLocks noGrp="1"/>
          </p:cNvGraphicFramePr>
          <p:nvPr>
            <p:ph sz="quarter" idx="11"/>
            <p:extLst>
              <p:ext uri="{D42A27DB-BD31-4B8C-83A1-F6EECF244321}">
                <p14:modId xmlns:p14="http://schemas.microsoft.com/office/powerpoint/2010/main" val="920878237"/>
              </p:ext>
            </p:extLst>
          </p:nvPr>
        </p:nvGraphicFramePr>
        <p:xfrm>
          <a:off x="627063" y="1016000"/>
          <a:ext cx="7889875" cy="36433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08656310"/>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Conclusion</a:t>
            </a:r>
            <a:endParaRPr lang="en-US" dirty="0"/>
          </a:p>
        </p:txBody>
      </p:sp>
      <p:sp>
        <p:nvSpPr>
          <p:cNvPr id="6" name="Text Placeholder 5"/>
          <p:cNvSpPr>
            <a:spLocks noGrp="1"/>
          </p:cNvSpPr>
          <p:nvPr>
            <p:ph type="body" sz="quarter" idx="11"/>
          </p:nvPr>
        </p:nvSpPr>
        <p:spPr/>
        <p:txBody>
          <a:bodyPr/>
          <a:lstStyle/>
          <a:p>
            <a:endParaRPr lang="en-US"/>
          </a:p>
        </p:txBody>
      </p:sp>
      <p:sp>
        <p:nvSpPr>
          <p:cNvPr id="7" name="Content Placeholder 6"/>
          <p:cNvSpPr>
            <a:spLocks noGrp="1"/>
          </p:cNvSpPr>
          <p:nvPr>
            <p:ph sz="quarter" idx="12"/>
          </p:nvPr>
        </p:nvSpPr>
        <p:spPr/>
        <p:txBody>
          <a:bodyPr/>
          <a:lstStyle/>
          <a:p>
            <a:pPr marL="0" indent="0" algn="ctr">
              <a:buNone/>
            </a:pPr>
            <a:r>
              <a:rPr lang="en-US" dirty="0"/>
              <a:t>This paper discussed useful techniques in data reporting automation that you can include in your reports and dashboards. The examples in this paper were created to help business analysts utilize the automation features of SAS</a:t>
            </a:r>
            <a:r>
              <a:rPr lang="en-US" baseline="30000" dirty="0"/>
              <a:t>®</a:t>
            </a:r>
            <a:r>
              <a:rPr lang="en-US" dirty="0"/>
              <a:t> Enterprise Guide. The examples will give some ideas to use in your own custom reporting. </a:t>
            </a:r>
          </a:p>
          <a:p>
            <a:endParaRPr lang="en-US" dirty="0"/>
          </a:p>
        </p:txBody>
      </p:sp>
    </p:spTree>
    <p:extLst>
      <p:ext uri="{BB962C8B-B14F-4D97-AF65-F5344CB8AC3E}">
        <p14:creationId xmlns:p14="http://schemas.microsoft.com/office/powerpoint/2010/main" val="2621954991"/>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369046"/>
            <a:ext cx="9144000" cy="584775"/>
          </a:xfrm>
        </p:spPr>
        <p:txBody>
          <a:bodyPr/>
          <a:lstStyle/>
          <a:p>
            <a:r>
              <a:rPr lang="en-US" dirty="0"/>
              <a:t>Thank you!</a:t>
            </a:r>
          </a:p>
        </p:txBody>
      </p:sp>
      <p:sp>
        <p:nvSpPr>
          <p:cNvPr id="5" name="Text Placeholder 4"/>
          <p:cNvSpPr>
            <a:spLocks noGrp="1"/>
          </p:cNvSpPr>
          <p:nvPr>
            <p:ph type="body" sz="quarter" idx="10"/>
          </p:nvPr>
        </p:nvSpPr>
        <p:spPr>
          <a:xfrm>
            <a:off x="0" y="2019201"/>
            <a:ext cx="9144000" cy="1764842"/>
          </a:xfrm>
        </p:spPr>
        <p:txBody>
          <a:bodyPr/>
          <a:lstStyle/>
          <a:p>
            <a:r>
              <a:rPr lang="en-US" dirty="0"/>
              <a:t>Contact Information</a:t>
            </a:r>
            <a:br>
              <a:rPr lang="en-US" dirty="0"/>
            </a:br>
            <a:r>
              <a:rPr lang="en-US" dirty="0" smtClean="0"/>
              <a:t>Shavonne.Standifer@tmcmed.org</a:t>
            </a:r>
            <a:endParaRPr lang="en-US" dirty="0"/>
          </a:p>
          <a:p>
            <a:endParaRPr lang="en-US" dirty="0"/>
          </a:p>
          <a:p>
            <a:r>
              <a:rPr lang="en-US" sz="3200" dirty="0">
                <a:latin typeface="+mj-lt"/>
                <a:ea typeface="+mj-ea"/>
                <a:cs typeface="+mj-cs"/>
              </a:rPr>
              <a:t>Reminder:</a:t>
            </a:r>
            <a:r>
              <a:rPr lang="en-US" dirty="0"/>
              <a:t/>
            </a:r>
            <a:br>
              <a:rPr lang="en-US" dirty="0"/>
            </a:br>
            <a:r>
              <a:rPr lang="en-US" dirty="0"/>
              <a:t>Complete your session survey in the conference mobile app. </a:t>
            </a:r>
          </a:p>
        </p:txBody>
      </p:sp>
    </p:spTree>
    <p:extLst>
      <p:ext uri="{BB962C8B-B14F-4D97-AF65-F5344CB8AC3E}">
        <p14:creationId xmlns:p14="http://schemas.microsoft.com/office/powerpoint/2010/main" val="801921990"/>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216105"/>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Shavonne J. Standifer</a:t>
            </a:r>
            <a:endParaRPr lang="en-US" dirty="0"/>
          </a:p>
        </p:txBody>
      </p:sp>
      <p:sp>
        <p:nvSpPr>
          <p:cNvPr id="5" name="Text Placeholder 4"/>
          <p:cNvSpPr>
            <a:spLocks noGrp="1"/>
          </p:cNvSpPr>
          <p:nvPr>
            <p:ph type="body" sz="quarter" idx="10"/>
          </p:nvPr>
        </p:nvSpPr>
        <p:spPr/>
        <p:txBody>
          <a:bodyPr/>
          <a:lstStyle/>
          <a:p>
            <a:r>
              <a:rPr lang="en-US" dirty="0" smtClean="0"/>
              <a:t>Statistical Business Analyst, has worked in healthcare for 17 years. She uses SAS</a:t>
            </a:r>
            <a:r>
              <a:rPr lang="en-US" baseline="30000" dirty="0"/>
              <a:t>®</a:t>
            </a:r>
            <a:r>
              <a:rPr lang="en-US" dirty="0"/>
              <a:t> </a:t>
            </a:r>
            <a:r>
              <a:rPr lang="en-US" dirty="0" smtClean="0"/>
              <a:t>to create data insights that assist clinicians, doctors, and administrators in understanding health outcomes and population data.</a:t>
            </a:r>
            <a:endParaRPr lang="en-US" dirty="0"/>
          </a:p>
        </p:txBody>
      </p:sp>
    </p:spTree>
    <p:extLst>
      <p:ext uri="{BB962C8B-B14F-4D97-AF65-F5344CB8AC3E}">
        <p14:creationId xmlns:p14="http://schemas.microsoft.com/office/powerpoint/2010/main" val="499915067"/>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Automate in a Dash with SAS</a:t>
            </a:r>
            <a:r>
              <a:rPr lang="en-US" b="1" dirty="0"/>
              <a:t>®</a:t>
            </a:r>
            <a:endParaRPr lang="en-US" dirty="0"/>
          </a:p>
        </p:txBody>
      </p:sp>
      <p:sp>
        <p:nvSpPr>
          <p:cNvPr id="3" name="Text Placeholder 2"/>
          <p:cNvSpPr>
            <a:spLocks noGrp="1"/>
          </p:cNvSpPr>
          <p:nvPr>
            <p:ph type="body" sz="quarter" idx="12"/>
          </p:nvPr>
        </p:nvSpPr>
        <p:spPr/>
        <p:txBody>
          <a:bodyPr/>
          <a:lstStyle/>
          <a:p>
            <a:r>
              <a:rPr lang="en-US" dirty="0" smtClean="0"/>
              <a:t>Overview</a:t>
            </a:r>
            <a:endParaRPr lang="en-US" dirty="0"/>
          </a:p>
        </p:txBody>
      </p:sp>
      <p:graphicFrame>
        <p:nvGraphicFramePr>
          <p:cNvPr id="5" name="Content Placeholder 4"/>
          <p:cNvGraphicFramePr>
            <a:graphicFrameLocks noGrp="1"/>
          </p:cNvGraphicFramePr>
          <p:nvPr>
            <p:ph sz="quarter" idx="11"/>
            <p:extLst>
              <p:ext uri="{D42A27DB-BD31-4B8C-83A1-F6EECF244321}">
                <p14:modId xmlns:p14="http://schemas.microsoft.com/office/powerpoint/2010/main" val="4031102272"/>
              </p:ext>
            </p:extLst>
          </p:nvPr>
        </p:nvGraphicFramePr>
        <p:xfrm>
          <a:off x="627063" y="1016000"/>
          <a:ext cx="7889875" cy="36433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588491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 Your Mark, Get Set</a:t>
            </a:r>
            <a:endParaRPr lang="en-US" dirty="0"/>
          </a:p>
        </p:txBody>
      </p:sp>
    </p:spTree>
    <p:extLst>
      <p:ext uri="{BB962C8B-B14F-4D97-AF65-F5344CB8AC3E}">
        <p14:creationId xmlns:p14="http://schemas.microsoft.com/office/powerpoint/2010/main" val="3773610250"/>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Environment</a:t>
            </a:r>
            <a:endParaRPr lang="en-US" dirty="0"/>
          </a:p>
        </p:txBody>
      </p:sp>
      <p:sp>
        <p:nvSpPr>
          <p:cNvPr id="3" name="Text Placeholder 2"/>
          <p:cNvSpPr>
            <a:spLocks noGrp="1"/>
          </p:cNvSpPr>
          <p:nvPr>
            <p:ph type="body" sz="quarter" idx="12"/>
          </p:nvPr>
        </p:nvSpPr>
        <p:spPr/>
        <p:txBody>
          <a:bodyPr/>
          <a:lstStyle/>
          <a:p>
            <a:r>
              <a:rPr lang="en-US" dirty="0" smtClean="0"/>
              <a:t>Key </a:t>
            </a:r>
            <a:r>
              <a:rPr lang="en-US" dirty="0"/>
              <a:t>T</a:t>
            </a:r>
            <a:r>
              <a:rPr lang="en-US" dirty="0" smtClean="0"/>
              <a:t>echnical </a:t>
            </a:r>
            <a:r>
              <a:rPr lang="en-US" dirty="0"/>
              <a:t>D</a:t>
            </a:r>
            <a:r>
              <a:rPr lang="en-US" dirty="0" smtClean="0"/>
              <a:t>etails to Consider</a:t>
            </a:r>
            <a:endParaRPr lang="en-US" dirty="0"/>
          </a:p>
        </p:txBody>
      </p:sp>
      <p:graphicFrame>
        <p:nvGraphicFramePr>
          <p:cNvPr id="5" name="Content Placeholder 4"/>
          <p:cNvGraphicFramePr>
            <a:graphicFrameLocks noGrp="1"/>
          </p:cNvGraphicFramePr>
          <p:nvPr>
            <p:ph sz="quarter" idx="11"/>
            <p:extLst>
              <p:ext uri="{D42A27DB-BD31-4B8C-83A1-F6EECF244321}">
                <p14:modId xmlns:p14="http://schemas.microsoft.com/office/powerpoint/2010/main" val="3053465232"/>
              </p:ext>
            </p:extLst>
          </p:nvPr>
        </p:nvGraphicFramePr>
        <p:xfrm>
          <a:off x="627063" y="1016000"/>
          <a:ext cx="7889875" cy="36433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645226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 the Most Current File in a Directory</a:t>
            </a:r>
            <a:endParaRPr lang="en-US" dirty="0"/>
          </a:p>
        </p:txBody>
      </p:sp>
      <p:sp>
        <p:nvSpPr>
          <p:cNvPr id="4" name="Text Placeholder 3"/>
          <p:cNvSpPr>
            <a:spLocks noGrp="1"/>
          </p:cNvSpPr>
          <p:nvPr>
            <p:ph type="body" sz="quarter" idx="10"/>
          </p:nvPr>
        </p:nvSpPr>
        <p:spPr/>
        <p:txBody>
          <a:bodyPr/>
          <a:lstStyle/>
          <a:p>
            <a:r>
              <a:rPr lang="en-US" dirty="0" smtClean="0"/>
              <a:t>Business Case 1 </a:t>
            </a:r>
            <a:endParaRPr lang="en-US" dirty="0"/>
          </a:p>
        </p:txBody>
      </p:sp>
    </p:spTree>
    <p:extLst>
      <p:ext uri="{BB962C8B-B14F-4D97-AF65-F5344CB8AC3E}">
        <p14:creationId xmlns:p14="http://schemas.microsoft.com/office/powerpoint/2010/main" val="1598805736"/>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a:t>
            </a:r>
            <a:endParaRPr lang="en-US" dirty="0"/>
          </a:p>
        </p:txBody>
      </p:sp>
      <p:sp>
        <p:nvSpPr>
          <p:cNvPr id="3" name="Text Placeholder 2"/>
          <p:cNvSpPr>
            <a:spLocks noGrp="1"/>
          </p:cNvSpPr>
          <p:nvPr>
            <p:ph type="body" sz="quarter" idx="12"/>
          </p:nvPr>
        </p:nvSpPr>
        <p:spPr/>
        <p:txBody>
          <a:bodyPr/>
          <a:lstStyle/>
          <a:p>
            <a:r>
              <a:rPr lang="en-US" dirty="0" smtClean="0"/>
              <a:t>Data Source File Structure</a:t>
            </a:r>
            <a:endParaRPr lang="en-US" dirty="0"/>
          </a:p>
        </p:txBody>
      </p:sp>
      <p:sp>
        <p:nvSpPr>
          <p:cNvPr id="4" name="Content Placeholder 3"/>
          <p:cNvSpPr>
            <a:spLocks noGrp="1"/>
          </p:cNvSpPr>
          <p:nvPr>
            <p:ph sz="quarter" idx="11"/>
          </p:nvPr>
        </p:nvSpPr>
        <p:spPr/>
        <p:txBody>
          <a:bodyPr/>
          <a:lstStyle/>
          <a:p>
            <a:pPr marL="0" indent="0">
              <a:buNone/>
            </a:pPr>
            <a:r>
              <a:rPr lang="en-US" dirty="0" smtClean="0"/>
              <a:t>About the data: </a:t>
            </a:r>
          </a:p>
          <a:p>
            <a:pPr marL="0" indent="0">
              <a:buNone/>
            </a:pPr>
            <a:r>
              <a:rPr lang="en-US" dirty="0" smtClean="0"/>
              <a:t>Fictitious dataset  that contains admission data at the encounter level. </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p:txBody>
      </p:sp>
      <p:pic>
        <p:nvPicPr>
          <p:cNvPr id="6" name="Picture 5" descr="cid:image001.png@01D4E596.DF447E10"/>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3363132" y="2217780"/>
            <a:ext cx="5015020" cy="215274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0998854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Bringing the Data Into Your Project</a:t>
            </a:r>
            <a:endParaRPr lang="en-US" dirty="0"/>
          </a:p>
        </p:txBody>
      </p:sp>
      <p:sp>
        <p:nvSpPr>
          <p:cNvPr id="3" name="Text Placeholder 2"/>
          <p:cNvSpPr>
            <a:spLocks noGrp="1"/>
          </p:cNvSpPr>
          <p:nvPr>
            <p:ph type="body" sz="quarter" idx="12"/>
          </p:nvPr>
        </p:nvSpPr>
        <p:spPr/>
        <p:txBody>
          <a:bodyPr/>
          <a:lstStyle/>
          <a:p>
            <a:r>
              <a:rPr lang="en-US" dirty="0" smtClean="0"/>
              <a:t>Techniques to Bring Data in </a:t>
            </a:r>
            <a:r>
              <a:rPr lang="en-US" dirty="0"/>
              <a:t>Q</a:t>
            </a:r>
            <a:r>
              <a:rPr lang="en-US" dirty="0" smtClean="0"/>
              <a:t>uickly</a:t>
            </a:r>
            <a:endParaRPr lang="en-US" dirty="0"/>
          </a:p>
        </p:txBody>
      </p:sp>
      <p:sp>
        <p:nvSpPr>
          <p:cNvPr id="4" name="Content Placeholder 3"/>
          <p:cNvSpPr>
            <a:spLocks noGrp="1"/>
          </p:cNvSpPr>
          <p:nvPr>
            <p:ph sz="quarter" idx="11"/>
          </p:nvPr>
        </p:nvSpPr>
        <p:spPr/>
        <p:txBody>
          <a:bodyPr/>
          <a:lstStyle/>
          <a:p>
            <a:pPr marL="0" indent="0">
              <a:buNone/>
            </a:pPr>
            <a:r>
              <a:rPr lang="en-US" dirty="0" smtClean="0"/>
              <a:t>Use the Filename statement with a PIPE and an asterisk wildcard (*) and windows command features to output the name of each file in your directory </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p:txBody>
      </p:sp>
      <p:pic>
        <p:nvPicPr>
          <p:cNvPr id="7" name="Picture 6" descr="cid:image001.png@01D4E5A0.2D74E2B0"/>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696106" y="2482285"/>
            <a:ext cx="4703445" cy="355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descr="cid:image001.png@01D4E5A0.5B07C170"/>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1912724" y="3132744"/>
            <a:ext cx="3331845" cy="11433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descr="cid:image001.png@01D4E5A1.E7827950"/>
          <p:cNvPicPr/>
          <p:nvPr/>
        </p:nvPicPr>
        <p:blipFill>
          <a:blip r:embed="rId7" r:link="rId8">
            <a:extLst>
              <a:ext uri="{28A0092B-C50C-407E-A947-70E740481C1C}">
                <a14:useLocalDpi xmlns:a14="http://schemas.microsoft.com/office/drawing/2010/main" val="0"/>
              </a:ext>
            </a:extLst>
          </a:blip>
          <a:srcRect/>
          <a:stretch>
            <a:fillRect/>
          </a:stretch>
        </p:blipFill>
        <p:spPr bwMode="auto">
          <a:xfrm>
            <a:off x="5579390" y="2393950"/>
            <a:ext cx="2849724" cy="210055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246607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1+#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AS Global Forum">
  <a:themeElements>
    <a:clrScheme name="Custom 4">
      <a:dk1>
        <a:srgbClr val="000000"/>
      </a:dk1>
      <a:lt1>
        <a:srgbClr val="FFFFFF"/>
      </a:lt1>
      <a:dk2>
        <a:srgbClr val="04304B"/>
      </a:dk2>
      <a:lt2>
        <a:srgbClr val="C0E3F6"/>
      </a:lt2>
      <a:accent1>
        <a:srgbClr val="0074BE"/>
      </a:accent1>
      <a:accent2>
        <a:srgbClr val="61BAE9"/>
      </a:accent2>
      <a:accent3>
        <a:srgbClr val="04304B"/>
      </a:accent3>
      <a:accent4>
        <a:srgbClr val="00B08D"/>
      </a:accent4>
      <a:accent5>
        <a:srgbClr val="90B328"/>
      </a:accent5>
      <a:accent6>
        <a:srgbClr val="F58220"/>
      </a:accent6>
      <a:hlink>
        <a:srgbClr val="0074BE"/>
      </a:hlink>
      <a:folHlink>
        <a:srgbClr val="8E2F8A"/>
      </a:folHlink>
    </a:clrScheme>
    <a:fontScheme name="SAS-Fonts">
      <a:majorFont>
        <a:latin typeface="Calibri"/>
        <a:ea typeface=""/>
        <a:cs typeface=""/>
      </a:majorFont>
      <a:minorFont>
        <a:latin typeface="Calibri Light"/>
        <a:ea typeface=""/>
        <a:cs typeface=""/>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solidFill>
              <a:schemeClr val="accent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AS-External-16x9" id="{C1EFCE6E-4A51-8F45-86D3-D8C239ACF85F}" vid="{C711A0A3-BFA7-1C4B-88B4-5E2549CF554C}"/>
    </a:ext>
  </a:extLst>
</a:theme>
</file>

<file path=ppt/theme/theme2.xml><?xml version="1.0" encoding="utf-8"?>
<a:theme xmlns:a="http://schemas.openxmlformats.org/drawingml/2006/main" name="Office Theme">
  <a:themeElements>
    <a:clrScheme name="SAS-Palette">
      <a:dk1>
        <a:srgbClr val="000000"/>
      </a:dk1>
      <a:lt1>
        <a:srgbClr val="FFFFFF"/>
      </a:lt1>
      <a:dk2>
        <a:srgbClr val="04304B"/>
      </a:dk2>
      <a:lt2>
        <a:srgbClr val="C0E3F6"/>
      </a:lt2>
      <a:accent1>
        <a:srgbClr val="0074BE"/>
      </a:accent1>
      <a:accent2>
        <a:srgbClr val="61BAE9"/>
      </a:accent2>
      <a:accent3>
        <a:srgbClr val="04304B"/>
      </a:accent3>
      <a:accent4>
        <a:srgbClr val="00B08D"/>
      </a:accent4>
      <a:accent5>
        <a:srgbClr val="90B328"/>
      </a:accent5>
      <a:accent6>
        <a:srgbClr val="F58220"/>
      </a:accent6>
      <a:hlink>
        <a:srgbClr val="0074BE"/>
      </a:hlink>
      <a:folHlink>
        <a:srgbClr val="8E2F8A"/>
      </a:folHlink>
    </a:clrScheme>
    <a:fontScheme name="SAS-Presentation-Fonts">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Office Theme">
  <a:themeElements>
    <a:clrScheme name="SAS-Palette">
      <a:dk1>
        <a:srgbClr val="000000"/>
      </a:dk1>
      <a:lt1>
        <a:srgbClr val="FFFFFF"/>
      </a:lt1>
      <a:dk2>
        <a:srgbClr val="04304B"/>
      </a:dk2>
      <a:lt2>
        <a:srgbClr val="C0E3F6"/>
      </a:lt2>
      <a:accent1>
        <a:srgbClr val="0074BE"/>
      </a:accent1>
      <a:accent2>
        <a:srgbClr val="61BAE9"/>
      </a:accent2>
      <a:accent3>
        <a:srgbClr val="04304B"/>
      </a:accent3>
      <a:accent4>
        <a:srgbClr val="00B08D"/>
      </a:accent4>
      <a:accent5>
        <a:srgbClr val="90B328"/>
      </a:accent5>
      <a:accent6>
        <a:srgbClr val="F58220"/>
      </a:accent6>
      <a:hlink>
        <a:srgbClr val="0074BE"/>
      </a:hlink>
      <a:folHlink>
        <a:srgbClr val="8E2F8A"/>
      </a:folHlink>
    </a:clrScheme>
    <a:fontScheme name="SAS-Presentation-Fonts">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opic xmlns="7293601a-3189-41db-ac3d-c7840569b632">Content: Paper Management</Topic>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E04DC75CAFF414A8C4A1B3CC4775344" ma:contentTypeVersion="4" ma:contentTypeDescription="Create a new document." ma:contentTypeScope="" ma:versionID="b8bc17ba2cf5a500b78d2654ce142c88">
  <xsd:schema xmlns:xsd="http://www.w3.org/2001/XMLSchema" xmlns:xs="http://www.w3.org/2001/XMLSchema" xmlns:p="http://schemas.microsoft.com/office/2006/metadata/properties" xmlns:ns2="7293601a-3189-41db-ac3d-c7840569b632" targetNamespace="http://schemas.microsoft.com/office/2006/metadata/properties" ma:root="true" ma:fieldsID="515323e4f9a5db802580bf14195e70ee" ns2:_="">
    <xsd:import namespace="7293601a-3189-41db-ac3d-c7840569b632"/>
    <xsd:element name="properties">
      <xsd:complexType>
        <xsd:sequence>
          <xsd:element name="documentManagement">
            <xsd:complexType>
              <xsd:all>
                <xsd:element ref="ns2:Topi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293601a-3189-41db-ac3d-c7840569b632" elementFormDefault="qualified">
    <xsd:import namespace="http://schemas.microsoft.com/office/2006/documentManagement/types"/>
    <xsd:import namespace="http://schemas.microsoft.com/office/infopath/2007/PartnerControls"/>
    <xsd:element name="Topic" ma:index="8" nillable="true" ma:displayName="Topic" ma:format="Dropdown" ma:internalName="Topic">
      <xsd:simpleType>
        <xsd:restriction base="dms:Choice">
          <xsd:enumeration value="Agenda"/>
          <xsd:enumeration value="Budget"/>
          <xsd:enumeration value="CADs"/>
          <xsd:enumeration value="Communications: External"/>
          <xsd:enumeration value="Communications: Internal"/>
          <xsd:enumeration value="Conference Committee Meetings"/>
          <xsd:enumeration value="Content: Call for Papers"/>
          <xsd:enumeration value="Content: Editorial Review Board"/>
          <xsd:enumeration value="Content: Executive Program"/>
          <xsd:enumeration value="Content: Paper Management"/>
          <xsd:enumeration value="Content: Schedule"/>
          <xsd:enumeration value="Content: Speaker Agreements"/>
          <xsd:enumeration value="Contracts"/>
          <xsd:enumeration value="FAQ - SAS GF"/>
          <xsd:enumeration value="IT"/>
          <xsd:enumeration value="Logistics: Catering"/>
          <xsd:enumeration value="Logistics: General"/>
          <xsd:enumeration value="Logistics: Space Planning"/>
          <xsd:enumeration value="Marketing"/>
          <xsd:enumeration value="Phone Numbers"/>
          <xsd:enumeration value="Photos"/>
          <xsd:enumeration value="Presentations"/>
          <xsd:enumeration value="Project Management"/>
          <xsd:enumeration value="Registration"/>
          <xsd:enumeration value="Shipping"/>
          <xsd:enumeration value="Signage"/>
          <xsd:enumeration value="Social Media"/>
          <xsd:enumeration value="Sponsorships"/>
          <xsd:enumeration value="Staffing"/>
          <xsd:enumeration value="Student/Faculty Programs"/>
          <xsd:enumeration value="Survey"/>
          <xsd:enumeration value="Team Meetings"/>
          <xsd:enumeration value="The Quad - General"/>
          <xsd:enumeration value="The Quad - Paperwork"/>
          <xsd:enumeration value="The Quad - Presentations"/>
          <xsd:enumeration value="The Quad - R&amp;D Pod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654BA59-11B7-4EA2-9028-4799AC791E57}">
  <ds:schemaRefs>
    <ds:schemaRef ds:uri="http://purl.org/dc/elements/1.1/"/>
    <ds:schemaRef ds:uri="http://schemas.microsoft.com/office/infopath/2007/PartnerControls"/>
    <ds:schemaRef ds:uri="http://schemas.microsoft.com/office/2006/documentManagement/types"/>
    <ds:schemaRef ds:uri="http://purl.org/dc/terms/"/>
    <ds:schemaRef ds:uri="7293601a-3189-41db-ac3d-c7840569b632"/>
    <ds:schemaRef ds:uri="http://purl.org/dc/dcmitype/"/>
    <ds:schemaRef ds:uri="http://schemas.openxmlformats.org/package/2006/metadata/core-properti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0D3A8B6D-877F-4DB2-9CB7-1FEC3FCCEB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293601a-3189-41db-ac3d-c7840569b63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B9C88CB-C2EC-4C20-AB76-084EFC5912D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SAS-External-16x9</Template>
  <TotalTime>0</TotalTime>
  <Words>1030</Words>
  <Application>Microsoft Office PowerPoint</Application>
  <PresentationFormat>On-screen Show (16:9)</PresentationFormat>
  <Paragraphs>130</Paragraphs>
  <Slides>25</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Calibri Light</vt:lpstr>
      <vt:lpstr>SAS Global Forum</vt:lpstr>
      <vt:lpstr>PowerPoint Presentation</vt:lpstr>
      <vt:lpstr>Automate in a Dash with SAS®: Time-Saving Techniques for Building Quality Improvement Dashboards</vt:lpstr>
      <vt:lpstr>Shavonne J. Standifer</vt:lpstr>
      <vt:lpstr>Automate in a Dash with SAS®</vt:lpstr>
      <vt:lpstr>On Your Mark, Get Set</vt:lpstr>
      <vt:lpstr>Your Environment</vt:lpstr>
      <vt:lpstr>Finding the Most Current File in a Directory</vt:lpstr>
      <vt:lpstr>About</vt:lpstr>
      <vt:lpstr>Bringing the Data Into Your Project</vt:lpstr>
      <vt:lpstr>Bringing the Data Into Your Project</vt:lpstr>
      <vt:lpstr>Bring the Contents of all Files in a directory into a  SAS® Dataset</vt:lpstr>
      <vt:lpstr>Reading in all of the Contents of a Directory </vt:lpstr>
      <vt:lpstr>Reading in all of the Contents of a Directory</vt:lpstr>
      <vt:lpstr>Automatically Distribute Daily Volume by E-Mail</vt:lpstr>
      <vt:lpstr>Auto Distribute a Daily Volume Report By E-Mail</vt:lpstr>
      <vt:lpstr>Auto Distribute a Daily Volume Report By E-Mail</vt:lpstr>
      <vt:lpstr>Report Distribution </vt:lpstr>
      <vt:lpstr>Auto Distribute a Report that Shows Performance Over Time  Business Case 4</vt:lpstr>
      <vt:lpstr>Showing Measures over Time</vt:lpstr>
      <vt:lpstr>Showing Measures over Time</vt:lpstr>
      <vt:lpstr>Project Automation</vt:lpstr>
      <vt:lpstr>Project Automation</vt:lpstr>
      <vt:lpstr>Conclusion</vt:lpstr>
      <vt:lpstr>Thank you!</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Template_Users Program</dc:title>
  <dc:creator/>
  <cp:lastModifiedBy/>
  <cp:revision>1</cp:revision>
  <dcterms:created xsi:type="dcterms:W3CDTF">2017-01-12T19:36:50Z</dcterms:created>
  <dcterms:modified xsi:type="dcterms:W3CDTF">2019-04-25T03:52:01Z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0x010100DE04DC75CAFF414A8C4A1B3CC4775344</vt:lpwstr>
  </property>
</Properties>
</file>