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notesMasterIdLst>
    <p:notesMasterId r:id="rId34"/>
  </p:notesMasterIdLst>
  <p:handoutMasterIdLst>
    <p:handoutMasterId r:id="rId35"/>
  </p:handoutMasterIdLst>
  <p:sldIdLst>
    <p:sldId id="267" r:id="rId2"/>
    <p:sldId id="259" r:id="rId3"/>
    <p:sldId id="281" r:id="rId4"/>
    <p:sldId id="290" r:id="rId5"/>
    <p:sldId id="275" r:id="rId6"/>
    <p:sldId id="276" r:id="rId7"/>
    <p:sldId id="279" r:id="rId8"/>
    <p:sldId id="278" r:id="rId9"/>
    <p:sldId id="280" r:id="rId10"/>
    <p:sldId id="277" r:id="rId11"/>
    <p:sldId id="265" r:id="rId12"/>
    <p:sldId id="289" r:id="rId13"/>
    <p:sldId id="291" r:id="rId14"/>
    <p:sldId id="292" r:id="rId15"/>
    <p:sldId id="293" r:id="rId16"/>
    <p:sldId id="294" r:id="rId17"/>
    <p:sldId id="295" r:id="rId18"/>
    <p:sldId id="288" r:id="rId19"/>
    <p:sldId id="304" r:id="rId20"/>
    <p:sldId id="282" r:id="rId21"/>
    <p:sldId id="284" r:id="rId22"/>
    <p:sldId id="285" r:id="rId23"/>
    <p:sldId id="303" r:id="rId24"/>
    <p:sldId id="297" r:id="rId25"/>
    <p:sldId id="298" r:id="rId26"/>
    <p:sldId id="299" r:id="rId27"/>
    <p:sldId id="300" r:id="rId28"/>
    <p:sldId id="301" r:id="rId29"/>
    <p:sldId id="286" r:id="rId30"/>
    <p:sldId id="287" r:id="rId31"/>
    <p:sldId id="302" r:id="rId32"/>
    <p:sldId id="270" r:id="rId33"/>
  </p:sldIdLst>
  <p:sldSz cx="12192000"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304" userDrawn="1">
          <p15:clr>
            <a:srgbClr val="A4A3A4"/>
          </p15:clr>
        </p15:guide>
        <p15:guide id="3" orient="horz" pos="4144" userDrawn="1">
          <p15:clr>
            <a:srgbClr val="A4A3A4"/>
          </p15:clr>
        </p15:guide>
        <p15:guide id="4" orient="horz" pos="3952" userDrawn="1">
          <p15:clr>
            <a:srgbClr val="A4A3A4"/>
          </p15:clr>
        </p15:guide>
        <p15:guide id="5" orient="horz" pos="1136" userDrawn="1">
          <p15:clr>
            <a:srgbClr val="A4A3A4"/>
          </p15:clr>
        </p15:guide>
        <p15:guide id="6" pos="3840" userDrawn="1">
          <p15:clr>
            <a:srgbClr val="A4A3A4"/>
          </p15:clr>
        </p15:guide>
        <p15:guide id="7" pos="191" userDrawn="1">
          <p15:clr>
            <a:srgbClr val="A4A3A4"/>
          </p15:clr>
        </p15:guide>
        <p15:guide id="8" pos="7488" userDrawn="1">
          <p15:clr>
            <a:srgbClr val="A4A3A4"/>
          </p15:clr>
        </p15:guide>
        <p15:guide id="9" pos="576" userDrawn="1">
          <p15:clr>
            <a:srgbClr val="A4A3A4"/>
          </p15:clr>
        </p15:guide>
        <p15:guide id="10" pos="710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63" autoAdjust="0"/>
    <p:restoredTop sz="94660"/>
  </p:normalViewPr>
  <p:slideViewPr>
    <p:cSldViewPr>
      <p:cViewPr varScale="1">
        <p:scale>
          <a:sx n="105" d="100"/>
          <a:sy n="105" d="100"/>
        </p:scale>
        <p:origin x="92" y="344"/>
      </p:cViewPr>
      <p:guideLst>
        <p:guide orient="horz" pos="2160"/>
        <p:guide orient="horz" pos="304"/>
        <p:guide orient="horz" pos="4144"/>
        <p:guide orient="horz" pos="3952"/>
        <p:guide orient="horz" pos="1136"/>
        <p:guide pos="3840"/>
        <p:guide pos="191"/>
        <p:guide pos="7488"/>
        <p:guide pos="576"/>
        <p:guide pos="7104"/>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76" d="100"/>
          <a:sy n="76" d="100"/>
        </p:scale>
        <p:origin x="1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image" Target="../media/image7.jpg"/></Relationships>
</file>

<file path=ppt/diagrams/_rels/drawing1.xml.rels><?xml version="1.0" encoding="UTF-8" standalone="yes"?>
<Relationships xmlns="http://schemas.openxmlformats.org/package/2006/relationships"><Relationship Id="rId1" Type="http://schemas.openxmlformats.org/officeDocument/2006/relationships/image" Target="../media/image7.jp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B1D236-6F2C-4227-BF4A-83401C4FE7AA}" type="doc">
      <dgm:prSet loTypeId="urn:microsoft.com/office/officeart/2005/8/layout/pList1" loCatId="list" qsTypeId="urn:microsoft.com/office/officeart/2005/8/quickstyle/simple1" qsCatId="simple" csTypeId="urn:microsoft.com/office/officeart/2005/8/colors/colorful3" csCatId="colorful" phldr="1"/>
      <dgm:spPr/>
      <dgm:t>
        <a:bodyPr/>
        <a:lstStyle/>
        <a:p>
          <a:endParaRPr lang="en-US"/>
        </a:p>
      </dgm:t>
    </dgm:pt>
    <dgm:pt modelId="{1B1C3D71-4238-453A-A0BD-63B2BC021542}">
      <dgm:prSet phldrT="[Text]"/>
      <dgm:spPr/>
      <dgm:t>
        <a:bodyPr/>
        <a:lstStyle/>
        <a:p>
          <a:r>
            <a:rPr lang="en-US" dirty="0" err="1" smtClean="0">
              <a:solidFill>
                <a:schemeClr val="bg1"/>
              </a:solidFill>
            </a:rPr>
            <a:t>GGrGf</a:t>
          </a:r>
          <a:r>
            <a:rPr lang="en-US" dirty="0" err="1" smtClean="0"/>
            <a:t>r</a:t>
          </a:r>
          <a:endParaRPr lang="en-US" dirty="0"/>
        </a:p>
      </dgm:t>
    </dgm:pt>
    <dgm:pt modelId="{B1843236-1E75-4B85-ABE6-0F4FF40D0B2E}" type="parTrans" cxnId="{0C167803-1909-48B6-91A7-C6B3B813C766}">
      <dgm:prSet/>
      <dgm:spPr/>
      <dgm:t>
        <a:bodyPr/>
        <a:lstStyle/>
        <a:p>
          <a:endParaRPr lang="en-US"/>
        </a:p>
      </dgm:t>
    </dgm:pt>
    <dgm:pt modelId="{610CA36F-5397-41D6-A850-1A7C53FE2D86}" type="sibTrans" cxnId="{0C167803-1909-48B6-91A7-C6B3B813C766}">
      <dgm:prSet/>
      <dgm:spPr/>
      <dgm:t>
        <a:bodyPr/>
        <a:lstStyle/>
        <a:p>
          <a:endParaRPr lang="en-US"/>
        </a:p>
      </dgm:t>
    </dgm:pt>
    <dgm:pt modelId="{F23AC9EF-539B-43D5-A0CF-E64F3D82F516}">
      <dgm:prSet phldrT="[Text]"/>
      <dgm:spPr/>
      <dgm:t>
        <a:bodyPr/>
        <a:lstStyle/>
        <a:p>
          <a:r>
            <a:rPr lang="en-US" dirty="0" smtClean="0"/>
            <a:t>Filter data based on conditions</a:t>
          </a:r>
          <a:endParaRPr lang="en-US" dirty="0"/>
        </a:p>
      </dgm:t>
    </dgm:pt>
    <dgm:pt modelId="{74EF45FD-178D-4340-B507-320C91FCB817}" type="parTrans" cxnId="{99EB7859-5263-4523-8E70-A02AE2294CA9}">
      <dgm:prSet/>
      <dgm:spPr/>
      <dgm:t>
        <a:bodyPr/>
        <a:lstStyle/>
        <a:p>
          <a:endParaRPr lang="en-US"/>
        </a:p>
      </dgm:t>
    </dgm:pt>
    <dgm:pt modelId="{6BE0F8BB-B338-40C9-92A8-7262597F5596}" type="sibTrans" cxnId="{99EB7859-5263-4523-8E70-A02AE2294CA9}">
      <dgm:prSet/>
      <dgm:spPr/>
      <dgm:t>
        <a:bodyPr/>
        <a:lstStyle/>
        <a:p>
          <a:endParaRPr lang="en-US"/>
        </a:p>
      </dgm:t>
    </dgm:pt>
    <dgm:pt modelId="{03FE4570-2FB6-40E4-AB61-7F168CEC6325}">
      <dgm:prSet phldrT="[Text]" phldr="1"/>
      <dgm:spPr/>
      <dgm:t>
        <a:bodyPr/>
        <a:lstStyle/>
        <a:p>
          <a:endParaRPr lang="en-US" dirty="0"/>
        </a:p>
      </dgm:t>
    </dgm:pt>
    <dgm:pt modelId="{4BD6C54B-9728-49C0-99CA-7875CD47C3F0}" type="parTrans" cxnId="{C3EC4AF6-E222-47B1-A928-F8B92F1024C1}">
      <dgm:prSet/>
      <dgm:spPr/>
      <dgm:t>
        <a:bodyPr/>
        <a:lstStyle/>
        <a:p>
          <a:endParaRPr lang="en-US"/>
        </a:p>
      </dgm:t>
    </dgm:pt>
    <dgm:pt modelId="{A94DAAA9-009C-4B96-A867-0CD0ADC0D641}" type="sibTrans" cxnId="{C3EC4AF6-E222-47B1-A928-F8B92F1024C1}">
      <dgm:prSet/>
      <dgm:spPr/>
      <dgm:t>
        <a:bodyPr/>
        <a:lstStyle/>
        <a:p>
          <a:endParaRPr lang="en-US"/>
        </a:p>
      </dgm:t>
    </dgm:pt>
    <dgm:pt modelId="{C35BFF9E-5C6F-4E91-9CA3-1DE0826D5008}">
      <dgm:prSet phldrT="[Text]" phldr="1"/>
      <dgm:spPr/>
      <dgm:t>
        <a:bodyPr/>
        <a:lstStyle/>
        <a:p>
          <a:endParaRPr lang="en-US"/>
        </a:p>
      </dgm:t>
    </dgm:pt>
    <dgm:pt modelId="{A100E405-985D-451E-A3C9-6471928592E1}" type="parTrans" cxnId="{E70C2CCC-D950-4184-BFC4-0A65DE7BDEB0}">
      <dgm:prSet/>
      <dgm:spPr/>
      <dgm:t>
        <a:bodyPr/>
        <a:lstStyle/>
        <a:p>
          <a:endParaRPr lang="en-US"/>
        </a:p>
      </dgm:t>
    </dgm:pt>
    <dgm:pt modelId="{FCE42020-4677-48AB-890A-9D9FF3DC5F27}" type="sibTrans" cxnId="{E70C2CCC-D950-4184-BFC4-0A65DE7BDEB0}">
      <dgm:prSet/>
      <dgm:spPr/>
      <dgm:t>
        <a:bodyPr/>
        <a:lstStyle/>
        <a:p>
          <a:endParaRPr lang="en-US"/>
        </a:p>
      </dgm:t>
    </dgm:pt>
    <dgm:pt modelId="{E6C318EF-358D-4C59-B8D6-D76A02E31C96}">
      <dgm:prSet phldrT="[Text]"/>
      <dgm:spPr/>
      <dgm:t>
        <a:bodyPr/>
        <a:lstStyle/>
        <a:p>
          <a:endParaRPr lang="en-US" dirty="0"/>
        </a:p>
      </dgm:t>
    </dgm:pt>
    <dgm:pt modelId="{947D4753-8B3F-425B-A2EA-E3E0BEC497C5}" type="parTrans" cxnId="{109D0A6D-1680-4CEE-A67E-523B98E936F9}">
      <dgm:prSet/>
      <dgm:spPr/>
      <dgm:t>
        <a:bodyPr/>
        <a:lstStyle/>
        <a:p>
          <a:endParaRPr lang="en-US"/>
        </a:p>
      </dgm:t>
    </dgm:pt>
    <dgm:pt modelId="{E654C0CB-EBAE-4B90-9460-B3635C8CA530}" type="sibTrans" cxnId="{109D0A6D-1680-4CEE-A67E-523B98E936F9}">
      <dgm:prSet/>
      <dgm:spPr/>
      <dgm:t>
        <a:bodyPr/>
        <a:lstStyle/>
        <a:p>
          <a:endParaRPr lang="en-US"/>
        </a:p>
      </dgm:t>
    </dgm:pt>
    <dgm:pt modelId="{4EE84A6B-C8D0-4D21-AA43-3F26861BF8C1}">
      <dgm:prSet phldrT="[Text]"/>
      <dgm:spPr/>
      <dgm:t>
        <a:bodyPr/>
        <a:lstStyle/>
        <a:p>
          <a:endParaRPr lang="en-US" dirty="0"/>
        </a:p>
      </dgm:t>
    </dgm:pt>
    <dgm:pt modelId="{F02CA11C-699C-4455-80CD-E38B7C14F30E}" type="parTrans" cxnId="{C3817EE7-949B-4F57-9E34-1AD083EC57D0}">
      <dgm:prSet/>
      <dgm:spPr/>
      <dgm:t>
        <a:bodyPr/>
        <a:lstStyle/>
        <a:p>
          <a:endParaRPr lang="en-US"/>
        </a:p>
      </dgm:t>
    </dgm:pt>
    <dgm:pt modelId="{D07D0923-A1A4-4D67-BFF4-06BDA70B8DCA}" type="sibTrans" cxnId="{C3817EE7-949B-4F57-9E34-1AD083EC57D0}">
      <dgm:prSet/>
      <dgm:spPr/>
      <dgm:t>
        <a:bodyPr/>
        <a:lstStyle/>
        <a:p>
          <a:endParaRPr lang="en-US"/>
        </a:p>
      </dgm:t>
    </dgm:pt>
    <dgm:pt modelId="{06C708D5-E365-4915-983B-45134F12AFCB}">
      <dgm:prSet phldrT="[Text]"/>
      <dgm:spPr/>
      <dgm:t>
        <a:bodyPr/>
        <a:lstStyle/>
        <a:p>
          <a:endParaRPr lang="en-US" dirty="0"/>
        </a:p>
      </dgm:t>
    </dgm:pt>
    <dgm:pt modelId="{622D7483-02DD-412C-ABCE-5C14F798260F}" type="parTrans" cxnId="{886E363F-CBDD-4431-93ED-FAFA4A71E824}">
      <dgm:prSet/>
      <dgm:spPr/>
      <dgm:t>
        <a:bodyPr/>
        <a:lstStyle/>
        <a:p>
          <a:endParaRPr lang="en-US"/>
        </a:p>
      </dgm:t>
    </dgm:pt>
    <dgm:pt modelId="{147A05F7-5C71-4DE9-A1AE-7B3C61585D06}" type="sibTrans" cxnId="{886E363F-CBDD-4431-93ED-FAFA4A71E824}">
      <dgm:prSet/>
      <dgm:spPr/>
      <dgm:t>
        <a:bodyPr/>
        <a:lstStyle/>
        <a:p>
          <a:endParaRPr lang="en-US"/>
        </a:p>
      </dgm:t>
    </dgm:pt>
    <dgm:pt modelId="{452D4B0F-7955-486C-8EBD-0E55384041D6}" type="pres">
      <dgm:prSet presAssocID="{A4B1D236-6F2C-4227-BF4A-83401C4FE7AA}" presName="Name0" presStyleCnt="0">
        <dgm:presLayoutVars>
          <dgm:dir/>
          <dgm:resizeHandles val="exact"/>
        </dgm:presLayoutVars>
      </dgm:prSet>
      <dgm:spPr/>
      <dgm:t>
        <a:bodyPr/>
        <a:lstStyle/>
        <a:p>
          <a:endParaRPr lang="en-US"/>
        </a:p>
      </dgm:t>
    </dgm:pt>
    <dgm:pt modelId="{5220714F-D403-4284-87CE-4D6EDB82DC18}" type="pres">
      <dgm:prSet presAssocID="{1B1C3D71-4238-453A-A0BD-63B2BC021542}" presName="compNode" presStyleCnt="0"/>
      <dgm:spPr/>
    </dgm:pt>
    <dgm:pt modelId="{EA53C155-86E6-4551-BE10-3E54EAD78CEC}" type="pres">
      <dgm:prSet presAssocID="{1B1C3D71-4238-453A-A0BD-63B2BC021542}" presName="pict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E0F0BC6B-BD41-40EF-8F54-A5049219BA7C}" type="pres">
      <dgm:prSet presAssocID="{1B1C3D71-4238-453A-A0BD-63B2BC021542}" presName="textRect" presStyleLbl="revTx" presStyleIdx="0" presStyleCnt="2">
        <dgm:presLayoutVars>
          <dgm:bulletEnabled val="1"/>
        </dgm:presLayoutVars>
      </dgm:prSet>
      <dgm:spPr/>
      <dgm:t>
        <a:bodyPr/>
        <a:lstStyle/>
        <a:p>
          <a:endParaRPr lang="en-US"/>
        </a:p>
      </dgm:t>
    </dgm:pt>
    <dgm:pt modelId="{172C5546-4F92-4C64-A5AD-B1BC963DF05E}" type="pres">
      <dgm:prSet presAssocID="{610CA36F-5397-41D6-A850-1A7C53FE2D86}" presName="sibTrans" presStyleLbl="sibTrans2D1" presStyleIdx="0" presStyleCnt="0"/>
      <dgm:spPr/>
      <dgm:t>
        <a:bodyPr/>
        <a:lstStyle/>
        <a:p>
          <a:endParaRPr lang="en-US"/>
        </a:p>
      </dgm:t>
    </dgm:pt>
    <dgm:pt modelId="{9A0E9721-7F4C-45B8-BA99-3B5D03F3AC82}" type="pres">
      <dgm:prSet presAssocID="{03FE4570-2FB6-40E4-AB61-7F168CEC6325}" presName="compNode" presStyleCnt="0"/>
      <dgm:spPr/>
    </dgm:pt>
    <dgm:pt modelId="{51BC33BA-E9A7-4749-99C3-891EB29109CB}" type="pres">
      <dgm:prSet presAssocID="{03FE4570-2FB6-40E4-AB61-7F168CEC6325}" presName="pictRect" presStyleLbl="node1" presStyleIdx="1" presStyleCnt="2"/>
      <dgm:spPr/>
    </dgm:pt>
    <dgm:pt modelId="{FF0191BD-2622-406A-B765-A973930991DE}" type="pres">
      <dgm:prSet presAssocID="{03FE4570-2FB6-40E4-AB61-7F168CEC6325}" presName="textRect" presStyleLbl="revTx" presStyleIdx="1" presStyleCnt="2">
        <dgm:presLayoutVars>
          <dgm:bulletEnabled val="1"/>
        </dgm:presLayoutVars>
      </dgm:prSet>
      <dgm:spPr/>
      <dgm:t>
        <a:bodyPr/>
        <a:lstStyle/>
        <a:p>
          <a:endParaRPr lang="en-US"/>
        </a:p>
      </dgm:t>
    </dgm:pt>
  </dgm:ptLst>
  <dgm:cxnLst>
    <dgm:cxn modelId="{FD1B46FA-1913-444F-A729-9D07EC08A1B2}" type="presOf" srcId="{F23AC9EF-539B-43D5-A0CF-E64F3D82F516}" destId="{E0F0BC6B-BD41-40EF-8F54-A5049219BA7C}" srcOrd="0" destOrd="1" presId="urn:microsoft.com/office/officeart/2005/8/layout/pList1"/>
    <dgm:cxn modelId="{109D0A6D-1680-4CEE-A67E-523B98E936F9}" srcId="{1B1C3D71-4238-453A-A0BD-63B2BC021542}" destId="{E6C318EF-358D-4C59-B8D6-D76A02E31C96}" srcOrd="3" destOrd="0" parTransId="{947D4753-8B3F-425B-A2EA-E3E0BEC497C5}" sibTransId="{E654C0CB-EBAE-4B90-9460-B3635C8CA530}"/>
    <dgm:cxn modelId="{0C167803-1909-48B6-91A7-C6B3B813C766}" srcId="{A4B1D236-6F2C-4227-BF4A-83401C4FE7AA}" destId="{1B1C3D71-4238-453A-A0BD-63B2BC021542}" srcOrd="0" destOrd="0" parTransId="{B1843236-1E75-4B85-ABE6-0F4FF40D0B2E}" sibTransId="{610CA36F-5397-41D6-A850-1A7C53FE2D86}"/>
    <dgm:cxn modelId="{AF501FB1-1B31-4440-B550-EE2C97C9DAA0}" type="presOf" srcId="{E6C318EF-358D-4C59-B8D6-D76A02E31C96}" destId="{E0F0BC6B-BD41-40EF-8F54-A5049219BA7C}" srcOrd="0" destOrd="4" presId="urn:microsoft.com/office/officeart/2005/8/layout/pList1"/>
    <dgm:cxn modelId="{E70C2CCC-D950-4184-BFC4-0A65DE7BDEB0}" srcId="{03FE4570-2FB6-40E4-AB61-7F168CEC6325}" destId="{C35BFF9E-5C6F-4E91-9CA3-1DE0826D5008}" srcOrd="0" destOrd="0" parTransId="{A100E405-985D-451E-A3C9-6471928592E1}" sibTransId="{FCE42020-4677-48AB-890A-9D9FF3DC5F27}"/>
    <dgm:cxn modelId="{23155DB9-35AE-4BCF-A9FA-5F2CB107E757}" type="presOf" srcId="{4EE84A6B-C8D0-4D21-AA43-3F26861BF8C1}" destId="{E0F0BC6B-BD41-40EF-8F54-A5049219BA7C}" srcOrd="0" destOrd="3" presId="urn:microsoft.com/office/officeart/2005/8/layout/pList1"/>
    <dgm:cxn modelId="{886E363F-CBDD-4431-93ED-FAFA4A71E824}" srcId="{1B1C3D71-4238-453A-A0BD-63B2BC021542}" destId="{06C708D5-E365-4915-983B-45134F12AFCB}" srcOrd="1" destOrd="0" parTransId="{622D7483-02DD-412C-ABCE-5C14F798260F}" sibTransId="{147A05F7-5C71-4DE9-A1AE-7B3C61585D06}"/>
    <dgm:cxn modelId="{C3EC4AF6-E222-47B1-A928-F8B92F1024C1}" srcId="{A4B1D236-6F2C-4227-BF4A-83401C4FE7AA}" destId="{03FE4570-2FB6-40E4-AB61-7F168CEC6325}" srcOrd="1" destOrd="0" parTransId="{4BD6C54B-9728-49C0-99CA-7875CD47C3F0}" sibTransId="{A94DAAA9-009C-4B96-A867-0CD0ADC0D641}"/>
    <dgm:cxn modelId="{B4C430D8-0427-4EE1-A66D-E3C2B5DDA8D3}" type="presOf" srcId="{06C708D5-E365-4915-983B-45134F12AFCB}" destId="{E0F0BC6B-BD41-40EF-8F54-A5049219BA7C}" srcOrd="0" destOrd="2" presId="urn:microsoft.com/office/officeart/2005/8/layout/pList1"/>
    <dgm:cxn modelId="{3A915E60-56C3-4BFB-820F-12DBA88C8BDF}" type="presOf" srcId="{A4B1D236-6F2C-4227-BF4A-83401C4FE7AA}" destId="{452D4B0F-7955-486C-8EBD-0E55384041D6}" srcOrd="0" destOrd="0" presId="urn:microsoft.com/office/officeart/2005/8/layout/pList1"/>
    <dgm:cxn modelId="{BE822BF9-6DC0-4A57-9EAD-9471397BCC8B}" type="presOf" srcId="{610CA36F-5397-41D6-A850-1A7C53FE2D86}" destId="{172C5546-4F92-4C64-A5AD-B1BC963DF05E}" srcOrd="0" destOrd="0" presId="urn:microsoft.com/office/officeart/2005/8/layout/pList1"/>
    <dgm:cxn modelId="{E9DAF0AD-6BEF-42AF-A464-5C94EC1000C5}" type="presOf" srcId="{03FE4570-2FB6-40E4-AB61-7F168CEC6325}" destId="{FF0191BD-2622-406A-B765-A973930991DE}" srcOrd="0" destOrd="0" presId="urn:microsoft.com/office/officeart/2005/8/layout/pList1"/>
    <dgm:cxn modelId="{332D3FE7-7D14-4145-AB20-11192EC04994}" type="presOf" srcId="{C35BFF9E-5C6F-4E91-9CA3-1DE0826D5008}" destId="{FF0191BD-2622-406A-B765-A973930991DE}" srcOrd="0" destOrd="1" presId="urn:microsoft.com/office/officeart/2005/8/layout/pList1"/>
    <dgm:cxn modelId="{C3817EE7-949B-4F57-9E34-1AD083EC57D0}" srcId="{1B1C3D71-4238-453A-A0BD-63B2BC021542}" destId="{4EE84A6B-C8D0-4D21-AA43-3F26861BF8C1}" srcOrd="2" destOrd="0" parTransId="{F02CA11C-699C-4455-80CD-E38B7C14F30E}" sibTransId="{D07D0923-A1A4-4D67-BFF4-06BDA70B8DCA}"/>
    <dgm:cxn modelId="{99EB7859-5263-4523-8E70-A02AE2294CA9}" srcId="{1B1C3D71-4238-453A-A0BD-63B2BC021542}" destId="{F23AC9EF-539B-43D5-A0CF-E64F3D82F516}" srcOrd="0" destOrd="0" parTransId="{74EF45FD-178D-4340-B507-320C91FCB817}" sibTransId="{6BE0F8BB-B338-40C9-92A8-7262597F5596}"/>
    <dgm:cxn modelId="{4DF0CAF4-1EE1-4EF5-AA6F-441F432AD056}" type="presOf" srcId="{1B1C3D71-4238-453A-A0BD-63B2BC021542}" destId="{E0F0BC6B-BD41-40EF-8F54-A5049219BA7C}" srcOrd="0" destOrd="0" presId="urn:microsoft.com/office/officeart/2005/8/layout/pList1"/>
    <dgm:cxn modelId="{94C1F216-0159-40E7-85C6-9FF282E998EF}" type="presParOf" srcId="{452D4B0F-7955-486C-8EBD-0E55384041D6}" destId="{5220714F-D403-4284-87CE-4D6EDB82DC18}" srcOrd="0" destOrd="0" presId="urn:microsoft.com/office/officeart/2005/8/layout/pList1"/>
    <dgm:cxn modelId="{BE64C433-C969-4668-AB47-AE93388EE080}" type="presParOf" srcId="{5220714F-D403-4284-87CE-4D6EDB82DC18}" destId="{EA53C155-86E6-4551-BE10-3E54EAD78CEC}" srcOrd="0" destOrd="0" presId="urn:microsoft.com/office/officeart/2005/8/layout/pList1"/>
    <dgm:cxn modelId="{437560FA-3DFD-4838-B3F2-2B86452D9A33}" type="presParOf" srcId="{5220714F-D403-4284-87CE-4D6EDB82DC18}" destId="{E0F0BC6B-BD41-40EF-8F54-A5049219BA7C}" srcOrd="1" destOrd="0" presId="urn:microsoft.com/office/officeart/2005/8/layout/pList1"/>
    <dgm:cxn modelId="{66B68188-0C6D-4515-A0C0-E585D4F9C71E}" type="presParOf" srcId="{452D4B0F-7955-486C-8EBD-0E55384041D6}" destId="{172C5546-4F92-4C64-A5AD-B1BC963DF05E}" srcOrd="1" destOrd="0" presId="urn:microsoft.com/office/officeart/2005/8/layout/pList1"/>
    <dgm:cxn modelId="{6FD4E198-D1E1-4724-9656-6C83B6355AC5}" type="presParOf" srcId="{452D4B0F-7955-486C-8EBD-0E55384041D6}" destId="{9A0E9721-7F4C-45B8-BA99-3B5D03F3AC82}" srcOrd="2" destOrd="0" presId="urn:microsoft.com/office/officeart/2005/8/layout/pList1"/>
    <dgm:cxn modelId="{CB250900-C6F9-4D93-93D2-DE3790E9C082}" type="presParOf" srcId="{9A0E9721-7F4C-45B8-BA99-3B5D03F3AC82}" destId="{51BC33BA-E9A7-4749-99C3-891EB29109CB}" srcOrd="0" destOrd="0" presId="urn:microsoft.com/office/officeart/2005/8/layout/pList1"/>
    <dgm:cxn modelId="{4D5B7D5E-C76F-467F-A48C-7F7FDEBC0799}" type="presParOf" srcId="{9A0E9721-7F4C-45B8-BA99-3B5D03F3AC82}" destId="{FF0191BD-2622-406A-B765-A973930991DE}" srcOrd="1" destOrd="0" presId="urn:microsoft.com/office/officeart/2005/8/layout/p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213481-DB4A-4B6B-851F-BE26FF019D70}" type="doc">
      <dgm:prSet loTypeId="urn:microsoft.com/office/officeart/2005/8/layout/hProcess4" loCatId="process" qsTypeId="urn:microsoft.com/office/officeart/2005/8/quickstyle/simple5" qsCatId="simple" csTypeId="urn:microsoft.com/office/officeart/2005/8/colors/colorful2" csCatId="colorful" phldr="1"/>
      <dgm:spPr/>
      <dgm:t>
        <a:bodyPr/>
        <a:lstStyle/>
        <a:p>
          <a:endParaRPr lang="en-US"/>
        </a:p>
      </dgm:t>
    </dgm:pt>
    <dgm:pt modelId="{6C48437F-9646-4B97-A119-AB9970C8B042}">
      <dgm:prSet phldrT="[Text]"/>
      <dgm:spPr/>
      <dgm:t>
        <a:bodyPr/>
        <a:lstStyle/>
        <a:p>
          <a:r>
            <a:rPr lang="en-US" dirty="0" smtClean="0">
              <a:latin typeface="+mj-lt"/>
            </a:rPr>
            <a:t>Raw Data File</a:t>
          </a:r>
          <a:endParaRPr lang="en-US" dirty="0">
            <a:latin typeface="+mj-lt"/>
          </a:endParaRPr>
        </a:p>
      </dgm:t>
    </dgm:pt>
    <dgm:pt modelId="{EEEFE28E-A1DB-4985-A9F6-948E54D16FD0}" type="parTrans" cxnId="{C63E56BD-2563-4D93-AFB9-D68FD44C4C1A}">
      <dgm:prSet/>
      <dgm:spPr/>
      <dgm:t>
        <a:bodyPr/>
        <a:lstStyle/>
        <a:p>
          <a:endParaRPr lang="en-US"/>
        </a:p>
      </dgm:t>
    </dgm:pt>
    <dgm:pt modelId="{285984C2-A7C6-4E06-B3C4-3ABDE4C8F7EC}" type="sibTrans" cxnId="{C63E56BD-2563-4D93-AFB9-D68FD44C4C1A}">
      <dgm:prSet/>
      <dgm:spPr/>
      <dgm:t>
        <a:bodyPr/>
        <a:lstStyle/>
        <a:p>
          <a:endParaRPr lang="en-US"/>
        </a:p>
      </dgm:t>
    </dgm:pt>
    <dgm:pt modelId="{D3F28993-5233-4834-9773-6BDA2C9B12A7}">
      <dgm:prSet phldrT="[Text]"/>
      <dgm:spPr/>
      <dgm:t>
        <a:bodyPr/>
        <a:lstStyle/>
        <a:p>
          <a:r>
            <a:rPr lang="en-US" dirty="0" smtClean="0">
              <a:latin typeface="+mn-lt"/>
            </a:rPr>
            <a:t>ETL</a:t>
          </a:r>
          <a:endParaRPr lang="en-US" dirty="0">
            <a:latin typeface="+mn-lt"/>
          </a:endParaRPr>
        </a:p>
      </dgm:t>
    </dgm:pt>
    <dgm:pt modelId="{789285E5-863A-4192-A448-A51CFC851CE0}" type="parTrans" cxnId="{15BD8FBD-FFCC-4774-A152-406A5DB23CC2}">
      <dgm:prSet/>
      <dgm:spPr/>
      <dgm:t>
        <a:bodyPr/>
        <a:lstStyle/>
        <a:p>
          <a:endParaRPr lang="en-US"/>
        </a:p>
      </dgm:t>
    </dgm:pt>
    <dgm:pt modelId="{39E2DB55-3961-4EB4-8D70-1D4156647CBA}" type="sibTrans" cxnId="{15BD8FBD-FFCC-4774-A152-406A5DB23CC2}">
      <dgm:prSet/>
      <dgm:spPr/>
      <dgm:t>
        <a:bodyPr/>
        <a:lstStyle/>
        <a:p>
          <a:endParaRPr lang="en-US"/>
        </a:p>
      </dgm:t>
    </dgm:pt>
    <dgm:pt modelId="{48B62DC7-7CE9-4255-B778-2B4DA83B6D8B}">
      <dgm:prSet phldrT="[Text]" phldr="1"/>
      <dgm:spPr/>
      <dgm:t>
        <a:bodyPr/>
        <a:lstStyle/>
        <a:p>
          <a:endParaRPr lang="en-US" dirty="0">
            <a:latin typeface="+mn-lt"/>
          </a:endParaRPr>
        </a:p>
      </dgm:t>
    </dgm:pt>
    <dgm:pt modelId="{2E5E6383-1587-45A0-A8A6-0F20E98BE3AB}" type="parTrans" cxnId="{F1632CA6-F4D9-4EC5-A12A-2A9F894D20CC}">
      <dgm:prSet/>
      <dgm:spPr/>
      <dgm:t>
        <a:bodyPr/>
        <a:lstStyle/>
        <a:p>
          <a:endParaRPr lang="en-US"/>
        </a:p>
      </dgm:t>
    </dgm:pt>
    <dgm:pt modelId="{D122BAF2-624E-4EF9-851B-3B67C806879E}" type="sibTrans" cxnId="{F1632CA6-F4D9-4EC5-A12A-2A9F894D20CC}">
      <dgm:prSet/>
      <dgm:spPr/>
      <dgm:t>
        <a:bodyPr/>
        <a:lstStyle/>
        <a:p>
          <a:endParaRPr lang="en-US"/>
        </a:p>
      </dgm:t>
    </dgm:pt>
    <dgm:pt modelId="{E3A5D9E2-BAD9-4E12-A30A-EE5111C8601E}">
      <dgm:prSet phldrT="[Text]"/>
      <dgm:spPr/>
      <dgm:t>
        <a:bodyPr/>
        <a:lstStyle/>
        <a:p>
          <a:r>
            <a:rPr lang="en-US" dirty="0" smtClean="0"/>
            <a:t>SAS Tables</a:t>
          </a:r>
          <a:endParaRPr lang="en-US" dirty="0"/>
        </a:p>
      </dgm:t>
    </dgm:pt>
    <dgm:pt modelId="{020A31CE-DAA8-4047-8DAA-1109E604B182}" type="parTrans" cxnId="{520C975D-EC49-472A-90D2-C42C62CF1C4B}">
      <dgm:prSet/>
      <dgm:spPr/>
      <dgm:t>
        <a:bodyPr/>
        <a:lstStyle/>
        <a:p>
          <a:endParaRPr lang="en-US"/>
        </a:p>
      </dgm:t>
    </dgm:pt>
    <dgm:pt modelId="{508E5272-67B7-48F6-9544-AA24A75B4F3C}" type="sibTrans" cxnId="{520C975D-EC49-472A-90D2-C42C62CF1C4B}">
      <dgm:prSet/>
      <dgm:spPr/>
      <dgm:t>
        <a:bodyPr/>
        <a:lstStyle/>
        <a:p>
          <a:endParaRPr lang="en-US"/>
        </a:p>
      </dgm:t>
    </dgm:pt>
    <dgm:pt modelId="{1C902CE1-328F-4D0E-ADA7-41C6C9BDCCD7}">
      <dgm:prSet phldrT="[Text]" phldr="1"/>
      <dgm:spPr/>
      <dgm:t>
        <a:bodyPr/>
        <a:lstStyle/>
        <a:p>
          <a:endParaRPr lang="en-US" dirty="0"/>
        </a:p>
      </dgm:t>
    </dgm:pt>
    <dgm:pt modelId="{94ED71F1-2D1F-4CCF-9D92-BBC03F994A44}" type="parTrans" cxnId="{FE316D07-E73C-40D2-8D04-6583AF5190CE}">
      <dgm:prSet/>
      <dgm:spPr/>
      <dgm:t>
        <a:bodyPr/>
        <a:lstStyle/>
        <a:p>
          <a:endParaRPr lang="en-US"/>
        </a:p>
      </dgm:t>
    </dgm:pt>
    <dgm:pt modelId="{426FF6DB-EB10-463C-B1DD-1EC98851671A}" type="sibTrans" cxnId="{FE316D07-E73C-40D2-8D04-6583AF5190CE}">
      <dgm:prSet/>
      <dgm:spPr/>
      <dgm:t>
        <a:bodyPr/>
        <a:lstStyle/>
        <a:p>
          <a:endParaRPr lang="en-US"/>
        </a:p>
      </dgm:t>
    </dgm:pt>
    <dgm:pt modelId="{1C910F78-BFCC-4FEE-A270-EC19694DBE47}">
      <dgm:prSet phldrT="[Text]" phldr="1"/>
      <dgm:spPr/>
      <dgm:t>
        <a:bodyPr/>
        <a:lstStyle/>
        <a:p>
          <a:endParaRPr lang="en-US" dirty="0"/>
        </a:p>
      </dgm:t>
    </dgm:pt>
    <dgm:pt modelId="{7F2DFCFA-6DB6-4F2E-A903-33C3B62996B8}" type="parTrans" cxnId="{2A10CD88-B5D1-4FEA-8DB5-DE4A39277EA1}">
      <dgm:prSet/>
      <dgm:spPr/>
      <dgm:t>
        <a:bodyPr/>
        <a:lstStyle/>
        <a:p>
          <a:endParaRPr lang="en-US"/>
        </a:p>
      </dgm:t>
    </dgm:pt>
    <dgm:pt modelId="{2B47D466-CEDC-4A7C-AE75-788CEBCFC80F}" type="sibTrans" cxnId="{2A10CD88-B5D1-4FEA-8DB5-DE4A39277EA1}">
      <dgm:prSet/>
      <dgm:spPr/>
      <dgm:t>
        <a:bodyPr/>
        <a:lstStyle/>
        <a:p>
          <a:endParaRPr lang="en-US"/>
        </a:p>
      </dgm:t>
    </dgm:pt>
    <dgm:pt modelId="{86FEDE1E-90A1-421E-A3AC-3BFB21972163}">
      <dgm:prSet phldrT="[Text]"/>
      <dgm:spPr/>
      <dgm:t>
        <a:bodyPr/>
        <a:lstStyle/>
        <a:p>
          <a:r>
            <a:rPr lang="en-US" dirty="0" smtClean="0"/>
            <a:t>SQL Queries  </a:t>
          </a:r>
          <a:endParaRPr lang="en-US" dirty="0"/>
        </a:p>
      </dgm:t>
    </dgm:pt>
    <dgm:pt modelId="{C5309E0F-BB28-4928-B710-C62488CE5E5B}" type="parTrans" cxnId="{102F5F45-4A36-4964-AB7A-35309E1B8C47}">
      <dgm:prSet/>
      <dgm:spPr/>
      <dgm:t>
        <a:bodyPr/>
        <a:lstStyle/>
        <a:p>
          <a:endParaRPr lang="en-US"/>
        </a:p>
      </dgm:t>
    </dgm:pt>
    <dgm:pt modelId="{7678F5C3-CFAD-4A91-B189-78B3FF9A05A2}" type="sibTrans" cxnId="{102F5F45-4A36-4964-AB7A-35309E1B8C47}">
      <dgm:prSet/>
      <dgm:spPr/>
      <dgm:t>
        <a:bodyPr/>
        <a:lstStyle/>
        <a:p>
          <a:endParaRPr lang="en-US"/>
        </a:p>
      </dgm:t>
    </dgm:pt>
    <dgm:pt modelId="{D7678BD8-5C72-4291-8523-1EF7E05797E4}">
      <dgm:prSet phldrT="[Text]" phldr="1"/>
      <dgm:spPr/>
      <dgm:t>
        <a:bodyPr/>
        <a:lstStyle/>
        <a:p>
          <a:endParaRPr lang="en-US" dirty="0"/>
        </a:p>
      </dgm:t>
    </dgm:pt>
    <dgm:pt modelId="{4D8C7C0F-73C3-461A-A51A-7CD00F2C8CD1}" type="parTrans" cxnId="{7DDFA6D2-8F16-411C-BAD8-738286EFC86B}">
      <dgm:prSet/>
      <dgm:spPr/>
      <dgm:t>
        <a:bodyPr/>
        <a:lstStyle/>
        <a:p>
          <a:endParaRPr lang="en-US"/>
        </a:p>
      </dgm:t>
    </dgm:pt>
    <dgm:pt modelId="{88CE4427-B537-4299-98BD-C3FE853F29E7}" type="sibTrans" cxnId="{7DDFA6D2-8F16-411C-BAD8-738286EFC86B}">
      <dgm:prSet/>
      <dgm:spPr/>
      <dgm:t>
        <a:bodyPr/>
        <a:lstStyle/>
        <a:p>
          <a:endParaRPr lang="en-US"/>
        </a:p>
      </dgm:t>
    </dgm:pt>
    <dgm:pt modelId="{2934141A-CD76-4183-9305-425CEF8D4AEC}">
      <dgm:prSet phldrT="[Text]" phldr="1"/>
      <dgm:spPr/>
      <dgm:t>
        <a:bodyPr/>
        <a:lstStyle/>
        <a:p>
          <a:endParaRPr lang="en-US"/>
        </a:p>
      </dgm:t>
    </dgm:pt>
    <dgm:pt modelId="{1A44C192-BD6D-4634-A874-266392B4D4F8}" type="parTrans" cxnId="{205FD652-36EC-4066-AB8F-759612D0C2F8}">
      <dgm:prSet/>
      <dgm:spPr/>
      <dgm:t>
        <a:bodyPr/>
        <a:lstStyle/>
        <a:p>
          <a:endParaRPr lang="en-US"/>
        </a:p>
      </dgm:t>
    </dgm:pt>
    <dgm:pt modelId="{4B54C216-7A1A-46D1-95F2-F712079C9E3A}" type="sibTrans" cxnId="{205FD652-36EC-4066-AB8F-759612D0C2F8}">
      <dgm:prSet/>
      <dgm:spPr/>
      <dgm:t>
        <a:bodyPr/>
        <a:lstStyle/>
        <a:p>
          <a:endParaRPr lang="en-US"/>
        </a:p>
      </dgm:t>
    </dgm:pt>
    <dgm:pt modelId="{9124D657-ACC7-4034-87CE-0FCB874069C2}">
      <dgm:prSet phldrT="[Text]"/>
      <dgm:spPr/>
      <dgm:t>
        <a:bodyPr/>
        <a:lstStyle/>
        <a:p>
          <a:r>
            <a:rPr lang="en-US" dirty="0" smtClean="0"/>
            <a:t>Analysis Ready Data</a:t>
          </a:r>
          <a:endParaRPr lang="en-US" dirty="0"/>
        </a:p>
      </dgm:t>
    </dgm:pt>
    <dgm:pt modelId="{F0784A10-BAF2-49DF-B2DF-4D55CDD28F00}" type="parTrans" cxnId="{F7A4E6B9-9B02-4EA6-9F8C-CF7BE535B280}">
      <dgm:prSet/>
      <dgm:spPr/>
      <dgm:t>
        <a:bodyPr/>
        <a:lstStyle/>
        <a:p>
          <a:endParaRPr lang="en-US"/>
        </a:p>
      </dgm:t>
    </dgm:pt>
    <dgm:pt modelId="{1969A011-1AC1-4D5E-A1B0-C9CA3048C8C6}" type="sibTrans" cxnId="{F7A4E6B9-9B02-4EA6-9F8C-CF7BE535B280}">
      <dgm:prSet/>
      <dgm:spPr/>
      <dgm:t>
        <a:bodyPr/>
        <a:lstStyle/>
        <a:p>
          <a:endParaRPr lang="en-US"/>
        </a:p>
      </dgm:t>
    </dgm:pt>
    <dgm:pt modelId="{937D7A04-F7DF-4946-91F1-879ED4A60F89}">
      <dgm:prSet phldrT="[Text]"/>
      <dgm:spPr/>
      <dgm:t>
        <a:bodyPr/>
        <a:lstStyle/>
        <a:p>
          <a:r>
            <a:rPr lang="en-US" dirty="0" smtClean="0"/>
            <a:t>Reports</a:t>
          </a:r>
          <a:endParaRPr lang="en-US" dirty="0"/>
        </a:p>
      </dgm:t>
    </dgm:pt>
    <dgm:pt modelId="{534FBDAE-413F-4709-B59F-D619FDE00CED}" type="parTrans" cxnId="{2A6ACFFF-9FDF-4257-A479-A2C1DAAF7236}">
      <dgm:prSet/>
      <dgm:spPr/>
      <dgm:t>
        <a:bodyPr/>
        <a:lstStyle/>
        <a:p>
          <a:endParaRPr lang="en-US"/>
        </a:p>
      </dgm:t>
    </dgm:pt>
    <dgm:pt modelId="{2CF6CE23-7A8F-4C6F-97C1-468C625ED2F4}" type="sibTrans" cxnId="{2A6ACFFF-9FDF-4257-A479-A2C1DAAF7236}">
      <dgm:prSet/>
      <dgm:spPr/>
      <dgm:t>
        <a:bodyPr/>
        <a:lstStyle/>
        <a:p>
          <a:endParaRPr lang="en-US"/>
        </a:p>
      </dgm:t>
    </dgm:pt>
    <dgm:pt modelId="{134CB2FE-7970-4DCD-A61F-C45EF37C65DA}" type="pres">
      <dgm:prSet presAssocID="{17213481-DB4A-4B6B-851F-BE26FF019D70}" presName="Name0" presStyleCnt="0">
        <dgm:presLayoutVars>
          <dgm:dir/>
          <dgm:animLvl val="lvl"/>
          <dgm:resizeHandles val="exact"/>
        </dgm:presLayoutVars>
      </dgm:prSet>
      <dgm:spPr/>
      <dgm:t>
        <a:bodyPr/>
        <a:lstStyle/>
        <a:p>
          <a:endParaRPr lang="en-US"/>
        </a:p>
      </dgm:t>
    </dgm:pt>
    <dgm:pt modelId="{87AB76D5-7E36-40A2-BAC0-4674CE60FF56}" type="pres">
      <dgm:prSet presAssocID="{17213481-DB4A-4B6B-851F-BE26FF019D70}" presName="tSp" presStyleCnt="0"/>
      <dgm:spPr/>
    </dgm:pt>
    <dgm:pt modelId="{EAC314F6-5AD1-45D1-A6FC-72EE873422C8}" type="pres">
      <dgm:prSet presAssocID="{17213481-DB4A-4B6B-851F-BE26FF019D70}" presName="bSp" presStyleCnt="0"/>
      <dgm:spPr/>
    </dgm:pt>
    <dgm:pt modelId="{AE1A8246-C0BA-42A5-A278-05C4A230D946}" type="pres">
      <dgm:prSet presAssocID="{17213481-DB4A-4B6B-851F-BE26FF019D70}" presName="process" presStyleCnt="0"/>
      <dgm:spPr/>
    </dgm:pt>
    <dgm:pt modelId="{A924AF1D-9C0D-49B4-9C19-170C3BBA2547}" type="pres">
      <dgm:prSet presAssocID="{6C48437F-9646-4B97-A119-AB9970C8B042}" presName="composite1" presStyleCnt="0"/>
      <dgm:spPr/>
    </dgm:pt>
    <dgm:pt modelId="{B36E16D9-42E2-4AFE-B457-16AEF6768292}" type="pres">
      <dgm:prSet presAssocID="{6C48437F-9646-4B97-A119-AB9970C8B042}" presName="dummyNode1" presStyleLbl="node1" presStyleIdx="0" presStyleCnt="5"/>
      <dgm:spPr/>
    </dgm:pt>
    <dgm:pt modelId="{E046D0D7-D235-46FA-9CB3-37AFF24FB940}" type="pres">
      <dgm:prSet presAssocID="{6C48437F-9646-4B97-A119-AB9970C8B042}" presName="childNode1" presStyleLbl="bgAcc1" presStyleIdx="0" presStyleCnt="5">
        <dgm:presLayoutVars>
          <dgm:bulletEnabled val="1"/>
        </dgm:presLayoutVars>
      </dgm:prSet>
      <dgm:spPr/>
      <dgm:t>
        <a:bodyPr/>
        <a:lstStyle/>
        <a:p>
          <a:endParaRPr lang="en-US"/>
        </a:p>
      </dgm:t>
    </dgm:pt>
    <dgm:pt modelId="{80548245-E67D-4562-B0DA-EAD57AB30518}" type="pres">
      <dgm:prSet presAssocID="{6C48437F-9646-4B97-A119-AB9970C8B042}" presName="childNode1tx" presStyleLbl="bgAcc1" presStyleIdx="0" presStyleCnt="5">
        <dgm:presLayoutVars>
          <dgm:bulletEnabled val="1"/>
        </dgm:presLayoutVars>
      </dgm:prSet>
      <dgm:spPr/>
      <dgm:t>
        <a:bodyPr/>
        <a:lstStyle/>
        <a:p>
          <a:endParaRPr lang="en-US"/>
        </a:p>
      </dgm:t>
    </dgm:pt>
    <dgm:pt modelId="{8C502A7F-9EA3-47FC-B8B3-BC707758183D}" type="pres">
      <dgm:prSet presAssocID="{6C48437F-9646-4B97-A119-AB9970C8B042}" presName="parentNode1" presStyleLbl="node1" presStyleIdx="0" presStyleCnt="5">
        <dgm:presLayoutVars>
          <dgm:chMax val="1"/>
          <dgm:bulletEnabled val="1"/>
        </dgm:presLayoutVars>
      </dgm:prSet>
      <dgm:spPr/>
      <dgm:t>
        <a:bodyPr/>
        <a:lstStyle/>
        <a:p>
          <a:endParaRPr lang="en-US"/>
        </a:p>
      </dgm:t>
    </dgm:pt>
    <dgm:pt modelId="{B0CA1723-8E2A-428C-932C-DDC35E5EA03F}" type="pres">
      <dgm:prSet presAssocID="{6C48437F-9646-4B97-A119-AB9970C8B042}" presName="connSite1" presStyleCnt="0"/>
      <dgm:spPr/>
    </dgm:pt>
    <dgm:pt modelId="{FB189949-00C0-4D54-9CE3-081527AC5BBD}" type="pres">
      <dgm:prSet presAssocID="{285984C2-A7C6-4E06-B3C4-3ABDE4C8F7EC}" presName="Name9" presStyleLbl="sibTrans2D1" presStyleIdx="0" presStyleCnt="4"/>
      <dgm:spPr/>
      <dgm:t>
        <a:bodyPr/>
        <a:lstStyle/>
        <a:p>
          <a:endParaRPr lang="en-US"/>
        </a:p>
      </dgm:t>
    </dgm:pt>
    <dgm:pt modelId="{5C696184-068B-4A58-89D2-A2F1F55993EA}" type="pres">
      <dgm:prSet presAssocID="{E3A5D9E2-BAD9-4E12-A30A-EE5111C8601E}" presName="composite2" presStyleCnt="0"/>
      <dgm:spPr/>
    </dgm:pt>
    <dgm:pt modelId="{948FE93B-AD87-4AD2-9BD5-FC4480D6A007}" type="pres">
      <dgm:prSet presAssocID="{E3A5D9E2-BAD9-4E12-A30A-EE5111C8601E}" presName="dummyNode2" presStyleLbl="node1" presStyleIdx="0" presStyleCnt="5"/>
      <dgm:spPr/>
    </dgm:pt>
    <dgm:pt modelId="{8555DCBF-0E06-46D6-BA07-3865966DCECE}" type="pres">
      <dgm:prSet presAssocID="{E3A5D9E2-BAD9-4E12-A30A-EE5111C8601E}" presName="childNode2" presStyleLbl="bgAcc1" presStyleIdx="1" presStyleCnt="5">
        <dgm:presLayoutVars>
          <dgm:bulletEnabled val="1"/>
        </dgm:presLayoutVars>
      </dgm:prSet>
      <dgm:spPr/>
      <dgm:t>
        <a:bodyPr/>
        <a:lstStyle/>
        <a:p>
          <a:endParaRPr lang="en-US"/>
        </a:p>
      </dgm:t>
    </dgm:pt>
    <dgm:pt modelId="{569C789A-3AF6-491C-B91B-3CDD008D4C38}" type="pres">
      <dgm:prSet presAssocID="{E3A5D9E2-BAD9-4E12-A30A-EE5111C8601E}" presName="childNode2tx" presStyleLbl="bgAcc1" presStyleIdx="1" presStyleCnt="5">
        <dgm:presLayoutVars>
          <dgm:bulletEnabled val="1"/>
        </dgm:presLayoutVars>
      </dgm:prSet>
      <dgm:spPr/>
      <dgm:t>
        <a:bodyPr/>
        <a:lstStyle/>
        <a:p>
          <a:endParaRPr lang="en-US"/>
        </a:p>
      </dgm:t>
    </dgm:pt>
    <dgm:pt modelId="{710291F2-780D-4472-8D0C-B454BA2C5593}" type="pres">
      <dgm:prSet presAssocID="{E3A5D9E2-BAD9-4E12-A30A-EE5111C8601E}" presName="parentNode2" presStyleLbl="node1" presStyleIdx="1" presStyleCnt="5">
        <dgm:presLayoutVars>
          <dgm:chMax val="0"/>
          <dgm:bulletEnabled val="1"/>
        </dgm:presLayoutVars>
      </dgm:prSet>
      <dgm:spPr/>
      <dgm:t>
        <a:bodyPr/>
        <a:lstStyle/>
        <a:p>
          <a:endParaRPr lang="en-US"/>
        </a:p>
      </dgm:t>
    </dgm:pt>
    <dgm:pt modelId="{26B18AB4-AF64-48D8-8E61-2C9E23485D4C}" type="pres">
      <dgm:prSet presAssocID="{E3A5D9E2-BAD9-4E12-A30A-EE5111C8601E}" presName="connSite2" presStyleCnt="0"/>
      <dgm:spPr/>
    </dgm:pt>
    <dgm:pt modelId="{8CA3E12B-E612-44CC-9383-9FCEAE59FCE6}" type="pres">
      <dgm:prSet presAssocID="{508E5272-67B7-48F6-9544-AA24A75B4F3C}" presName="Name18" presStyleLbl="sibTrans2D1" presStyleIdx="1" presStyleCnt="4"/>
      <dgm:spPr/>
      <dgm:t>
        <a:bodyPr/>
        <a:lstStyle/>
        <a:p>
          <a:endParaRPr lang="en-US"/>
        </a:p>
      </dgm:t>
    </dgm:pt>
    <dgm:pt modelId="{76ED703F-5039-4C3F-959B-273D87346DF8}" type="pres">
      <dgm:prSet presAssocID="{86FEDE1E-90A1-421E-A3AC-3BFB21972163}" presName="composite1" presStyleCnt="0"/>
      <dgm:spPr/>
    </dgm:pt>
    <dgm:pt modelId="{59635A3B-6756-47F1-B9EE-E09B1ACA5104}" type="pres">
      <dgm:prSet presAssocID="{86FEDE1E-90A1-421E-A3AC-3BFB21972163}" presName="dummyNode1" presStyleLbl="node1" presStyleIdx="1" presStyleCnt="5"/>
      <dgm:spPr/>
    </dgm:pt>
    <dgm:pt modelId="{9FF9F5F2-18AC-4679-B8CA-3E022C982ED0}" type="pres">
      <dgm:prSet presAssocID="{86FEDE1E-90A1-421E-A3AC-3BFB21972163}" presName="childNode1" presStyleLbl="bgAcc1" presStyleIdx="2" presStyleCnt="5">
        <dgm:presLayoutVars>
          <dgm:bulletEnabled val="1"/>
        </dgm:presLayoutVars>
      </dgm:prSet>
      <dgm:spPr/>
      <dgm:t>
        <a:bodyPr/>
        <a:lstStyle/>
        <a:p>
          <a:endParaRPr lang="en-US"/>
        </a:p>
      </dgm:t>
    </dgm:pt>
    <dgm:pt modelId="{A4C2B92D-A861-4764-9F2B-86AA56767813}" type="pres">
      <dgm:prSet presAssocID="{86FEDE1E-90A1-421E-A3AC-3BFB21972163}" presName="childNode1tx" presStyleLbl="bgAcc1" presStyleIdx="2" presStyleCnt="5">
        <dgm:presLayoutVars>
          <dgm:bulletEnabled val="1"/>
        </dgm:presLayoutVars>
      </dgm:prSet>
      <dgm:spPr/>
      <dgm:t>
        <a:bodyPr/>
        <a:lstStyle/>
        <a:p>
          <a:endParaRPr lang="en-US"/>
        </a:p>
      </dgm:t>
    </dgm:pt>
    <dgm:pt modelId="{7120BF49-DA8A-4748-B6A3-73080628724F}" type="pres">
      <dgm:prSet presAssocID="{86FEDE1E-90A1-421E-A3AC-3BFB21972163}" presName="parentNode1" presStyleLbl="node1" presStyleIdx="2" presStyleCnt="5">
        <dgm:presLayoutVars>
          <dgm:chMax val="1"/>
          <dgm:bulletEnabled val="1"/>
        </dgm:presLayoutVars>
      </dgm:prSet>
      <dgm:spPr/>
      <dgm:t>
        <a:bodyPr/>
        <a:lstStyle/>
        <a:p>
          <a:endParaRPr lang="en-US"/>
        </a:p>
      </dgm:t>
    </dgm:pt>
    <dgm:pt modelId="{76030601-E9A4-4CFC-BDF5-571B80942984}" type="pres">
      <dgm:prSet presAssocID="{86FEDE1E-90A1-421E-A3AC-3BFB21972163}" presName="connSite1" presStyleCnt="0"/>
      <dgm:spPr/>
    </dgm:pt>
    <dgm:pt modelId="{0B847A59-31C1-4F87-A530-E10F811C7BA7}" type="pres">
      <dgm:prSet presAssocID="{7678F5C3-CFAD-4A91-B189-78B3FF9A05A2}" presName="Name9" presStyleLbl="sibTrans2D1" presStyleIdx="2" presStyleCnt="4"/>
      <dgm:spPr/>
      <dgm:t>
        <a:bodyPr/>
        <a:lstStyle/>
        <a:p>
          <a:endParaRPr lang="en-US"/>
        </a:p>
      </dgm:t>
    </dgm:pt>
    <dgm:pt modelId="{67842FD5-E459-41B1-9E22-56ABEE939D23}" type="pres">
      <dgm:prSet presAssocID="{9124D657-ACC7-4034-87CE-0FCB874069C2}" presName="composite2" presStyleCnt="0"/>
      <dgm:spPr/>
    </dgm:pt>
    <dgm:pt modelId="{94254E6B-3495-41A3-BEB8-05D80E889ADB}" type="pres">
      <dgm:prSet presAssocID="{9124D657-ACC7-4034-87CE-0FCB874069C2}" presName="dummyNode2" presStyleLbl="node1" presStyleIdx="2" presStyleCnt="5"/>
      <dgm:spPr/>
    </dgm:pt>
    <dgm:pt modelId="{EA3DBF96-A5FB-4505-A0E7-8E2091EFD960}" type="pres">
      <dgm:prSet presAssocID="{9124D657-ACC7-4034-87CE-0FCB874069C2}" presName="childNode2" presStyleLbl="bgAcc1" presStyleIdx="3" presStyleCnt="5">
        <dgm:presLayoutVars>
          <dgm:bulletEnabled val="1"/>
        </dgm:presLayoutVars>
      </dgm:prSet>
      <dgm:spPr/>
    </dgm:pt>
    <dgm:pt modelId="{FD99F7F0-561A-4B72-ABE2-0608421045D6}" type="pres">
      <dgm:prSet presAssocID="{9124D657-ACC7-4034-87CE-0FCB874069C2}" presName="childNode2tx" presStyleLbl="bgAcc1" presStyleIdx="3" presStyleCnt="5">
        <dgm:presLayoutVars>
          <dgm:bulletEnabled val="1"/>
        </dgm:presLayoutVars>
      </dgm:prSet>
      <dgm:spPr/>
    </dgm:pt>
    <dgm:pt modelId="{D64A0E24-6059-4D03-8B94-D3E68FC76A50}" type="pres">
      <dgm:prSet presAssocID="{9124D657-ACC7-4034-87CE-0FCB874069C2}" presName="parentNode2" presStyleLbl="node1" presStyleIdx="3" presStyleCnt="5">
        <dgm:presLayoutVars>
          <dgm:chMax val="0"/>
          <dgm:bulletEnabled val="1"/>
        </dgm:presLayoutVars>
      </dgm:prSet>
      <dgm:spPr/>
      <dgm:t>
        <a:bodyPr/>
        <a:lstStyle/>
        <a:p>
          <a:endParaRPr lang="en-US"/>
        </a:p>
      </dgm:t>
    </dgm:pt>
    <dgm:pt modelId="{90A4322A-05D4-4A19-A116-BA10F8D1F62D}" type="pres">
      <dgm:prSet presAssocID="{9124D657-ACC7-4034-87CE-0FCB874069C2}" presName="connSite2" presStyleCnt="0"/>
      <dgm:spPr/>
    </dgm:pt>
    <dgm:pt modelId="{27B6FBF2-C68D-40B3-8CE0-7A561AB375D8}" type="pres">
      <dgm:prSet presAssocID="{1969A011-1AC1-4D5E-A1B0-C9CA3048C8C6}" presName="Name18" presStyleLbl="sibTrans2D1" presStyleIdx="3" presStyleCnt="4"/>
      <dgm:spPr/>
      <dgm:t>
        <a:bodyPr/>
        <a:lstStyle/>
        <a:p>
          <a:endParaRPr lang="en-US"/>
        </a:p>
      </dgm:t>
    </dgm:pt>
    <dgm:pt modelId="{EC5F05DE-CB54-4964-A680-0A733EC3AFCF}" type="pres">
      <dgm:prSet presAssocID="{937D7A04-F7DF-4946-91F1-879ED4A60F89}" presName="composite1" presStyleCnt="0"/>
      <dgm:spPr/>
    </dgm:pt>
    <dgm:pt modelId="{CBD9E0C2-04E6-4484-949C-A9CBC56700C2}" type="pres">
      <dgm:prSet presAssocID="{937D7A04-F7DF-4946-91F1-879ED4A60F89}" presName="dummyNode1" presStyleLbl="node1" presStyleIdx="3" presStyleCnt="5"/>
      <dgm:spPr/>
    </dgm:pt>
    <dgm:pt modelId="{0E64A048-ADC1-43B6-96D7-9C56F530717B}" type="pres">
      <dgm:prSet presAssocID="{937D7A04-F7DF-4946-91F1-879ED4A60F89}" presName="childNode1" presStyleLbl="bgAcc1" presStyleIdx="4" presStyleCnt="5">
        <dgm:presLayoutVars>
          <dgm:bulletEnabled val="1"/>
        </dgm:presLayoutVars>
      </dgm:prSet>
      <dgm:spPr/>
    </dgm:pt>
    <dgm:pt modelId="{1392217E-7EB0-4D0B-9AAE-317E0F98581E}" type="pres">
      <dgm:prSet presAssocID="{937D7A04-F7DF-4946-91F1-879ED4A60F89}" presName="childNode1tx" presStyleLbl="bgAcc1" presStyleIdx="4" presStyleCnt="5">
        <dgm:presLayoutVars>
          <dgm:bulletEnabled val="1"/>
        </dgm:presLayoutVars>
      </dgm:prSet>
      <dgm:spPr/>
    </dgm:pt>
    <dgm:pt modelId="{495B4A18-E533-4B78-BB34-32ACA95FDE63}" type="pres">
      <dgm:prSet presAssocID="{937D7A04-F7DF-4946-91F1-879ED4A60F89}" presName="parentNode1" presStyleLbl="node1" presStyleIdx="4" presStyleCnt="5">
        <dgm:presLayoutVars>
          <dgm:chMax val="1"/>
          <dgm:bulletEnabled val="1"/>
        </dgm:presLayoutVars>
      </dgm:prSet>
      <dgm:spPr/>
      <dgm:t>
        <a:bodyPr/>
        <a:lstStyle/>
        <a:p>
          <a:endParaRPr lang="en-US"/>
        </a:p>
      </dgm:t>
    </dgm:pt>
    <dgm:pt modelId="{AA31A858-70BA-450C-A07D-517045652542}" type="pres">
      <dgm:prSet presAssocID="{937D7A04-F7DF-4946-91F1-879ED4A60F89}" presName="connSite1" presStyleCnt="0"/>
      <dgm:spPr/>
    </dgm:pt>
  </dgm:ptLst>
  <dgm:cxnLst>
    <dgm:cxn modelId="{B0EADC07-439C-4878-AA33-EC8FAD0D9FE0}" type="presOf" srcId="{D7678BD8-5C72-4291-8523-1EF7E05797E4}" destId="{9FF9F5F2-18AC-4679-B8CA-3E022C982ED0}" srcOrd="0" destOrd="0" presId="urn:microsoft.com/office/officeart/2005/8/layout/hProcess4"/>
    <dgm:cxn modelId="{7DDFA6D2-8F16-411C-BAD8-738286EFC86B}" srcId="{86FEDE1E-90A1-421E-A3AC-3BFB21972163}" destId="{D7678BD8-5C72-4291-8523-1EF7E05797E4}" srcOrd="0" destOrd="0" parTransId="{4D8C7C0F-73C3-461A-A51A-7CD00F2C8CD1}" sibTransId="{88CE4427-B537-4299-98BD-C3FE853F29E7}"/>
    <dgm:cxn modelId="{F1632CA6-F4D9-4EC5-A12A-2A9F894D20CC}" srcId="{6C48437F-9646-4B97-A119-AB9970C8B042}" destId="{48B62DC7-7CE9-4255-B778-2B4DA83B6D8B}" srcOrd="1" destOrd="0" parTransId="{2E5E6383-1587-45A0-A8A6-0F20E98BE3AB}" sibTransId="{D122BAF2-624E-4EF9-851B-3B67C806879E}"/>
    <dgm:cxn modelId="{2A10CD88-B5D1-4FEA-8DB5-DE4A39277EA1}" srcId="{E3A5D9E2-BAD9-4E12-A30A-EE5111C8601E}" destId="{1C910F78-BFCC-4FEE-A270-EC19694DBE47}" srcOrd="1" destOrd="0" parTransId="{7F2DFCFA-6DB6-4F2E-A903-33C3B62996B8}" sibTransId="{2B47D466-CEDC-4A7C-AE75-788CEBCFC80F}"/>
    <dgm:cxn modelId="{CB3A6BD6-6FF5-4AA1-A946-F8F8D6868FE1}" type="presOf" srcId="{1C910F78-BFCC-4FEE-A270-EC19694DBE47}" destId="{8555DCBF-0E06-46D6-BA07-3865966DCECE}" srcOrd="0" destOrd="1" presId="urn:microsoft.com/office/officeart/2005/8/layout/hProcess4"/>
    <dgm:cxn modelId="{C63E56BD-2563-4D93-AFB9-D68FD44C4C1A}" srcId="{17213481-DB4A-4B6B-851F-BE26FF019D70}" destId="{6C48437F-9646-4B97-A119-AB9970C8B042}" srcOrd="0" destOrd="0" parTransId="{EEEFE28E-A1DB-4985-A9F6-948E54D16FD0}" sibTransId="{285984C2-A7C6-4E06-B3C4-3ABDE4C8F7EC}"/>
    <dgm:cxn modelId="{58FEFBFA-BA3F-4023-8F8B-5A2F493F961C}" type="presOf" srcId="{2934141A-CD76-4183-9305-425CEF8D4AEC}" destId="{A4C2B92D-A861-4764-9F2B-86AA56767813}" srcOrd="1" destOrd="1" presId="urn:microsoft.com/office/officeart/2005/8/layout/hProcess4"/>
    <dgm:cxn modelId="{F5E69A4C-F03B-4148-BC89-1E638327706B}" type="presOf" srcId="{7678F5C3-CFAD-4A91-B189-78B3FF9A05A2}" destId="{0B847A59-31C1-4F87-A530-E10F811C7BA7}" srcOrd="0" destOrd="0" presId="urn:microsoft.com/office/officeart/2005/8/layout/hProcess4"/>
    <dgm:cxn modelId="{7D76DA08-15D0-40A7-AE93-32C95EAFB945}" type="presOf" srcId="{48B62DC7-7CE9-4255-B778-2B4DA83B6D8B}" destId="{E046D0D7-D235-46FA-9CB3-37AFF24FB940}" srcOrd="0" destOrd="1" presId="urn:microsoft.com/office/officeart/2005/8/layout/hProcess4"/>
    <dgm:cxn modelId="{520C975D-EC49-472A-90D2-C42C62CF1C4B}" srcId="{17213481-DB4A-4B6B-851F-BE26FF019D70}" destId="{E3A5D9E2-BAD9-4E12-A30A-EE5111C8601E}" srcOrd="1" destOrd="0" parTransId="{020A31CE-DAA8-4047-8DAA-1109E604B182}" sibTransId="{508E5272-67B7-48F6-9544-AA24A75B4F3C}"/>
    <dgm:cxn modelId="{3B362403-51BA-4189-9C37-D505CB2CEB21}" type="presOf" srcId="{D3F28993-5233-4834-9773-6BDA2C9B12A7}" destId="{80548245-E67D-4562-B0DA-EAD57AB30518}" srcOrd="1" destOrd="0" presId="urn:microsoft.com/office/officeart/2005/8/layout/hProcess4"/>
    <dgm:cxn modelId="{15BD8FBD-FFCC-4774-A152-406A5DB23CC2}" srcId="{6C48437F-9646-4B97-A119-AB9970C8B042}" destId="{D3F28993-5233-4834-9773-6BDA2C9B12A7}" srcOrd="0" destOrd="0" parTransId="{789285E5-863A-4192-A448-A51CFC851CE0}" sibTransId="{39E2DB55-3961-4EB4-8D70-1D4156647CBA}"/>
    <dgm:cxn modelId="{0F6F5EB6-2442-4517-B187-D3F11837B7C1}" type="presOf" srcId="{1C910F78-BFCC-4FEE-A270-EC19694DBE47}" destId="{569C789A-3AF6-491C-B91B-3CDD008D4C38}" srcOrd="1" destOrd="1" presId="urn:microsoft.com/office/officeart/2005/8/layout/hProcess4"/>
    <dgm:cxn modelId="{A171182F-D4F7-4D26-83D8-5764EC776C82}" type="presOf" srcId="{1C902CE1-328F-4D0E-ADA7-41C6C9BDCCD7}" destId="{569C789A-3AF6-491C-B91B-3CDD008D4C38}" srcOrd="1" destOrd="0" presId="urn:microsoft.com/office/officeart/2005/8/layout/hProcess4"/>
    <dgm:cxn modelId="{3D33F3EE-D77F-4AF1-BCCD-3230D522C5E8}" type="presOf" srcId="{17213481-DB4A-4B6B-851F-BE26FF019D70}" destId="{134CB2FE-7970-4DCD-A61F-C45EF37C65DA}" srcOrd="0" destOrd="0" presId="urn:microsoft.com/office/officeart/2005/8/layout/hProcess4"/>
    <dgm:cxn modelId="{06FA2C67-6BA0-4A07-970E-BDBDE7D4D428}" type="presOf" srcId="{1969A011-1AC1-4D5E-A1B0-C9CA3048C8C6}" destId="{27B6FBF2-C68D-40B3-8CE0-7A561AB375D8}" srcOrd="0" destOrd="0" presId="urn:microsoft.com/office/officeart/2005/8/layout/hProcess4"/>
    <dgm:cxn modelId="{102F5F45-4A36-4964-AB7A-35309E1B8C47}" srcId="{17213481-DB4A-4B6B-851F-BE26FF019D70}" destId="{86FEDE1E-90A1-421E-A3AC-3BFB21972163}" srcOrd="2" destOrd="0" parTransId="{C5309E0F-BB28-4928-B710-C62488CE5E5B}" sibTransId="{7678F5C3-CFAD-4A91-B189-78B3FF9A05A2}"/>
    <dgm:cxn modelId="{F7A4E6B9-9B02-4EA6-9F8C-CF7BE535B280}" srcId="{17213481-DB4A-4B6B-851F-BE26FF019D70}" destId="{9124D657-ACC7-4034-87CE-0FCB874069C2}" srcOrd="3" destOrd="0" parTransId="{F0784A10-BAF2-49DF-B2DF-4D55CDD28F00}" sibTransId="{1969A011-1AC1-4D5E-A1B0-C9CA3048C8C6}"/>
    <dgm:cxn modelId="{9C09BBB6-CBAA-48DC-BFF8-97E7C48E2CFE}" type="presOf" srcId="{2934141A-CD76-4183-9305-425CEF8D4AEC}" destId="{9FF9F5F2-18AC-4679-B8CA-3E022C982ED0}" srcOrd="0" destOrd="1" presId="urn:microsoft.com/office/officeart/2005/8/layout/hProcess4"/>
    <dgm:cxn modelId="{EE78BCA2-820F-4D33-9919-62700D9D0706}" type="presOf" srcId="{285984C2-A7C6-4E06-B3C4-3ABDE4C8F7EC}" destId="{FB189949-00C0-4D54-9CE3-081527AC5BBD}" srcOrd="0" destOrd="0" presId="urn:microsoft.com/office/officeart/2005/8/layout/hProcess4"/>
    <dgm:cxn modelId="{F32861BF-F227-4622-A2A4-059989105598}" type="presOf" srcId="{508E5272-67B7-48F6-9544-AA24A75B4F3C}" destId="{8CA3E12B-E612-44CC-9383-9FCEAE59FCE6}" srcOrd="0" destOrd="0" presId="urn:microsoft.com/office/officeart/2005/8/layout/hProcess4"/>
    <dgm:cxn modelId="{FE316D07-E73C-40D2-8D04-6583AF5190CE}" srcId="{E3A5D9E2-BAD9-4E12-A30A-EE5111C8601E}" destId="{1C902CE1-328F-4D0E-ADA7-41C6C9BDCCD7}" srcOrd="0" destOrd="0" parTransId="{94ED71F1-2D1F-4CCF-9D92-BBC03F994A44}" sibTransId="{426FF6DB-EB10-463C-B1DD-1EC98851671A}"/>
    <dgm:cxn modelId="{9399D6B5-40CC-4D00-B130-68627F0B9C8D}" type="presOf" srcId="{937D7A04-F7DF-4946-91F1-879ED4A60F89}" destId="{495B4A18-E533-4B78-BB34-32ACA95FDE63}" srcOrd="0" destOrd="0" presId="urn:microsoft.com/office/officeart/2005/8/layout/hProcess4"/>
    <dgm:cxn modelId="{2A6ACFFF-9FDF-4257-A479-A2C1DAAF7236}" srcId="{17213481-DB4A-4B6B-851F-BE26FF019D70}" destId="{937D7A04-F7DF-4946-91F1-879ED4A60F89}" srcOrd="4" destOrd="0" parTransId="{534FBDAE-413F-4709-B59F-D619FDE00CED}" sibTransId="{2CF6CE23-7A8F-4C6F-97C1-468C625ED2F4}"/>
    <dgm:cxn modelId="{F99EB0DE-8A16-4D5C-9E38-D77C53AED33B}" type="presOf" srcId="{D3F28993-5233-4834-9773-6BDA2C9B12A7}" destId="{E046D0D7-D235-46FA-9CB3-37AFF24FB940}" srcOrd="0" destOrd="0" presId="urn:microsoft.com/office/officeart/2005/8/layout/hProcess4"/>
    <dgm:cxn modelId="{364F393C-913A-43E9-B76E-3844FC250976}" type="presOf" srcId="{48B62DC7-7CE9-4255-B778-2B4DA83B6D8B}" destId="{80548245-E67D-4562-B0DA-EAD57AB30518}" srcOrd="1" destOrd="1" presId="urn:microsoft.com/office/officeart/2005/8/layout/hProcess4"/>
    <dgm:cxn modelId="{BC6701A3-B8CB-4588-8845-41A06A967AFD}" type="presOf" srcId="{D7678BD8-5C72-4291-8523-1EF7E05797E4}" destId="{A4C2B92D-A861-4764-9F2B-86AA56767813}" srcOrd="1" destOrd="0" presId="urn:microsoft.com/office/officeart/2005/8/layout/hProcess4"/>
    <dgm:cxn modelId="{0019D10E-B2EE-4B1A-8218-0E71D9B18EDF}" type="presOf" srcId="{6C48437F-9646-4B97-A119-AB9970C8B042}" destId="{8C502A7F-9EA3-47FC-B8B3-BC707758183D}" srcOrd="0" destOrd="0" presId="urn:microsoft.com/office/officeart/2005/8/layout/hProcess4"/>
    <dgm:cxn modelId="{33541D4B-6DFB-4B10-9CBD-AE7E5473976F}" type="presOf" srcId="{E3A5D9E2-BAD9-4E12-A30A-EE5111C8601E}" destId="{710291F2-780D-4472-8D0C-B454BA2C5593}" srcOrd="0" destOrd="0" presId="urn:microsoft.com/office/officeart/2005/8/layout/hProcess4"/>
    <dgm:cxn modelId="{B0A236F9-CA52-4B59-BF83-0884B8251A63}" type="presOf" srcId="{1C902CE1-328F-4D0E-ADA7-41C6C9BDCCD7}" destId="{8555DCBF-0E06-46D6-BA07-3865966DCECE}" srcOrd="0" destOrd="0" presId="urn:microsoft.com/office/officeart/2005/8/layout/hProcess4"/>
    <dgm:cxn modelId="{4BDDA4D2-724B-4C79-8994-3F857CB72618}" type="presOf" srcId="{9124D657-ACC7-4034-87CE-0FCB874069C2}" destId="{D64A0E24-6059-4D03-8B94-D3E68FC76A50}" srcOrd="0" destOrd="0" presId="urn:microsoft.com/office/officeart/2005/8/layout/hProcess4"/>
    <dgm:cxn modelId="{205FD652-36EC-4066-AB8F-759612D0C2F8}" srcId="{86FEDE1E-90A1-421E-A3AC-3BFB21972163}" destId="{2934141A-CD76-4183-9305-425CEF8D4AEC}" srcOrd="1" destOrd="0" parTransId="{1A44C192-BD6D-4634-A874-266392B4D4F8}" sibTransId="{4B54C216-7A1A-46D1-95F2-F712079C9E3A}"/>
    <dgm:cxn modelId="{E727AF2E-C583-49FC-A0BD-7FFD4E236074}" type="presOf" srcId="{86FEDE1E-90A1-421E-A3AC-3BFB21972163}" destId="{7120BF49-DA8A-4748-B6A3-73080628724F}" srcOrd="0" destOrd="0" presId="urn:microsoft.com/office/officeart/2005/8/layout/hProcess4"/>
    <dgm:cxn modelId="{DD47D85C-FEE0-45AE-A78D-EC86A44BE85B}" type="presParOf" srcId="{134CB2FE-7970-4DCD-A61F-C45EF37C65DA}" destId="{87AB76D5-7E36-40A2-BAC0-4674CE60FF56}" srcOrd="0" destOrd="0" presId="urn:microsoft.com/office/officeart/2005/8/layout/hProcess4"/>
    <dgm:cxn modelId="{3831CE2F-3D0B-447D-9BDE-D2775CB15757}" type="presParOf" srcId="{134CB2FE-7970-4DCD-A61F-C45EF37C65DA}" destId="{EAC314F6-5AD1-45D1-A6FC-72EE873422C8}" srcOrd="1" destOrd="0" presId="urn:microsoft.com/office/officeart/2005/8/layout/hProcess4"/>
    <dgm:cxn modelId="{92566047-6B44-4D52-85D6-0DB6EF3C8A86}" type="presParOf" srcId="{134CB2FE-7970-4DCD-A61F-C45EF37C65DA}" destId="{AE1A8246-C0BA-42A5-A278-05C4A230D946}" srcOrd="2" destOrd="0" presId="urn:microsoft.com/office/officeart/2005/8/layout/hProcess4"/>
    <dgm:cxn modelId="{155746C4-A743-428C-8E7B-D8DD12DC6D44}" type="presParOf" srcId="{AE1A8246-C0BA-42A5-A278-05C4A230D946}" destId="{A924AF1D-9C0D-49B4-9C19-170C3BBA2547}" srcOrd="0" destOrd="0" presId="urn:microsoft.com/office/officeart/2005/8/layout/hProcess4"/>
    <dgm:cxn modelId="{82F4D1E8-0C3B-4BC1-A717-29B453142212}" type="presParOf" srcId="{A924AF1D-9C0D-49B4-9C19-170C3BBA2547}" destId="{B36E16D9-42E2-4AFE-B457-16AEF6768292}" srcOrd="0" destOrd="0" presId="urn:microsoft.com/office/officeart/2005/8/layout/hProcess4"/>
    <dgm:cxn modelId="{A7CB1E57-26AB-4ED1-A08A-0DC3B55D6481}" type="presParOf" srcId="{A924AF1D-9C0D-49B4-9C19-170C3BBA2547}" destId="{E046D0D7-D235-46FA-9CB3-37AFF24FB940}" srcOrd="1" destOrd="0" presId="urn:microsoft.com/office/officeart/2005/8/layout/hProcess4"/>
    <dgm:cxn modelId="{C2A4A408-82CE-44D9-974E-17A6BC3BC35A}" type="presParOf" srcId="{A924AF1D-9C0D-49B4-9C19-170C3BBA2547}" destId="{80548245-E67D-4562-B0DA-EAD57AB30518}" srcOrd="2" destOrd="0" presId="urn:microsoft.com/office/officeart/2005/8/layout/hProcess4"/>
    <dgm:cxn modelId="{1645711C-A9A1-46AE-8503-926C18D8D077}" type="presParOf" srcId="{A924AF1D-9C0D-49B4-9C19-170C3BBA2547}" destId="{8C502A7F-9EA3-47FC-B8B3-BC707758183D}" srcOrd="3" destOrd="0" presId="urn:microsoft.com/office/officeart/2005/8/layout/hProcess4"/>
    <dgm:cxn modelId="{8A8B38ED-C0D0-409E-85FD-1E847CC32E7F}" type="presParOf" srcId="{A924AF1D-9C0D-49B4-9C19-170C3BBA2547}" destId="{B0CA1723-8E2A-428C-932C-DDC35E5EA03F}" srcOrd="4" destOrd="0" presId="urn:microsoft.com/office/officeart/2005/8/layout/hProcess4"/>
    <dgm:cxn modelId="{BCF503BE-6E21-45EF-908D-D46C87220B00}" type="presParOf" srcId="{AE1A8246-C0BA-42A5-A278-05C4A230D946}" destId="{FB189949-00C0-4D54-9CE3-081527AC5BBD}" srcOrd="1" destOrd="0" presId="urn:microsoft.com/office/officeart/2005/8/layout/hProcess4"/>
    <dgm:cxn modelId="{2FFD5BDC-EFC1-4BEC-BCED-737AD124EBA8}" type="presParOf" srcId="{AE1A8246-C0BA-42A5-A278-05C4A230D946}" destId="{5C696184-068B-4A58-89D2-A2F1F55993EA}" srcOrd="2" destOrd="0" presId="urn:microsoft.com/office/officeart/2005/8/layout/hProcess4"/>
    <dgm:cxn modelId="{4A58D631-BE57-4F6A-8095-3E0EBBEAB096}" type="presParOf" srcId="{5C696184-068B-4A58-89D2-A2F1F55993EA}" destId="{948FE93B-AD87-4AD2-9BD5-FC4480D6A007}" srcOrd="0" destOrd="0" presId="urn:microsoft.com/office/officeart/2005/8/layout/hProcess4"/>
    <dgm:cxn modelId="{1352ED73-5105-4784-A666-FA099E5D4D09}" type="presParOf" srcId="{5C696184-068B-4A58-89D2-A2F1F55993EA}" destId="{8555DCBF-0E06-46D6-BA07-3865966DCECE}" srcOrd="1" destOrd="0" presId="urn:microsoft.com/office/officeart/2005/8/layout/hProcess4"/>
    <dgm:cxn modelId="{B3D43FA5-8FED-4681-B572-EDA2813DD9E1}" type="presParOf" srcId="{5C696184-068B-4A58-89D2-A2F1F55993EA}" destId="{569C789A-3AF6-491C-B91B-3CDD008D4C38}" srcOrd="2" destOrd="0" presId="urn:microsoft.com/office/officeart/2005/8/layout/hProcess4"/>
    <dgm:cxn modelId="{BECF2D7A-B17E-43B2-A652-4B1735C964A2}" type="presParOf" srcId="{5C696184-068B-4A58-89D2-A2F1F55993EA}" destId="{710291F2-780D-4472-8D0C-B454BA2C5593}" srcOrd="3" destOrd="0" presId="urn:microsoft.com/office/officeart/2005/8/layout/hProcess4"/>
    <dgm:cxn modelId="{95567A76-77BC-441C-8F04-BB3D04A5B4CA}" type="presParOf" srcId="{5C696184-068B-4A58-89D2-A2F1F55993EA}" destId="{26B18AB4-AF64-48D8-8E61-2C9E23485D4C}" srcOrd="4" destOrd="0" presId="urn:microsoft.com/office/officeart/2005/8/layout/hProcess4"/>
    <dgm:cxn modelId="{430CA323-C8E1-4D30-A3B9-E00DAB317F9B}" type="presParOf" srcId="{AE1A8246-C0BA-42A5-A278-05C4A230D946}" destId="{8CA3E12B-E612-44CC-9383-9FCEAE59FCE6}" srcOrd="3" destOrd="0" presId="urn:microsoft.com/office/officeart/2005/8/layout/hProcess4"/>
    <dgm:cxn modelId="{A5A274B0-5C0E-4E3A-80BE-9F2CE627955F}" type="presParOf" srcId="{AE1A8246-C0BA-42A5-A278-05C4A230D946}" destId="{76ED703F-5039-4C3F-959B-273D87346DF8}" srcOrd="4" destOrd="0" presId="urn:microsoft.com/office/officeart/2005/8/layout/hProcess4"/>
    <dgm:cxn modelId="{C8C5101B-B93B-4132-AFE1-D38F21B997BB}" type="presParOf" srcId="{76ED703F-5039-4C3F-959B-273D87346DF8}" destId="{59635A3B-6756-47F1-B9EE-E09B1ACA5104}" srcOrd="0" destOrd="0" presId="urn:microsoft.com/office/officeart/2005/8/layout/hProcess4"/>
    <dgm:cxn modelId="{8B829666-D709-4D10-AD5A-024C4282CD1F}" type="presParOf" srcId="{76ED703F-5039-4C3F-959B-273D87346DF8}" destId="{9FF9F5F2-18AC-4679-B8CA-3E022C982ED0}" srcOrd="1" destOrd="0" presId="urn:microsoft.com/office/officeart/2005/8/layout/hProcess4"/>
    <dgm:cxn modelId="{B557CDAF-73C4-4EB7-8E20-CC6F22CB5FF1}" type="presParOf" srcId="{76ED703F-5039-4C3F-959B-273D87346DF8}" destId="{A4C2B92D-A861-4764-9F2B-86AA56767813}" srcOrd="2" destOrd="0" presId="urn:microsoft.com/office/officeart/2005/8/layout/hProcess4"/>
    <dgm:cxn modelId="{0F74233F-E388-477D-BC79-985F944FA21F}" type="presParOf" srcId="{76ED703F-5039-4C3F-959B-273D87346DF8}" destId="{7120BF49-DA8A-4748-B6A3-73080628724F}" srcOrd="3" destOrd="0" presId="urn:microsoft.com/office/officeart/2005/8/layout/hProcess4"/>
    <dgm:cxn modelId="{06F0B337-216B-4ABA-B4D6-DD5DE673C2D2}" type="presParOf" srcId="{76ED703F-5039-4C3F-959B-273D87346DF8}" destId="{76030601-E9A4-4CFC-BDF5-571B80942984}" srcOrd="4" destOrd="0" presId="urn:microsoft.com/office/officeart/2005/8/layout/hProcess4"/>
    <dgm:cxn modelId="{7B41F1EE-3ED8-45C9-A975-4917734E352B}" type="presParOf" srcId="{AE1A8246-C0BA-42A5-A278-05C4A230D946}" destId="{0B847A59-31C1-4F87-A530-E10F811C7BA7}" srcOrd="5" destOrd="0" presId="urn:microsoft.com/office/officeart/2005/8/layout/hProcess4"/>
    <dgm:cxn modelId="{5D4F88DC-FECB-46AD-B650-3A91B45826E7}" type="presParOf" srcId="{AE1A8246-C0BA-42A5-A278-05C4A230D946}" destId="{67842FD5-E459-41B1-9E22-56ABEE939D23}" srcOrd="6" destOrd="0" presId="urn:microsoft.com/office/officeart/2005/8/layout/hProcess4"/>
    <dgm:cxn modelId="{639ABC09-4440-4DA6-AAEA-3AE1407451E8}" type="presParOf" srcId="{67842FD5-E459-41B1-9E22-56ABEE939D23}" destId="{94254E6B-3495-41A3-BEB8-05D80E889ADB}" srcOrd="0" destOrd="0" presId="urn:microsoft.com/office/officeart/2005/8/layout/hProcess4"/>
    <dgm:cxn modelId="{9CAAD467-E425-41AA-ACEC-496DD8D324D6}" type="presParOf" srcId="{67842FD5-E459-41B1-9E22-56ABEE939D23}" destId="{EA3DBF96-A5FB-4505-A0E7-8E2091EFD960}" srcOrd="1" destOrd="0" presId="urn:microsoft.com/office/officeart/2005/8/layout/hProcess4"/>
    <dgm:cxn modelId="{97443FF1-ED0B-43DD-920E-F3EE54955FA4}" type="presParOf" srcId="{67842FD5-E459-41B1-9E22-56ABEE939D23}" destId="{FD99F7F0-561A-4B72-ABE2-0608421045D6}" srcOrd="2" destOrd="0" presId="urn:microsoft.com/office/officeart/2005/8/layout/hProcess4"/>
    <dgm:cxn modelId="{F3CC7CAB-035B-4362-A078-66B10DE5F6A0}" type="presParOf" srcId="{67842FD5-E459-41B1-9E22-56ABEE939D23}" destId="{D64A0E24-6059-4D03-8B94-D3E68FC76A50}" srcOrd="3" destOrd="0" presId="urn:microsoft.com/office/officeart/2005/8/layout/hProcess4"/>
    <dgm:cxn modelId="{E1601EE5-2988-432A-9400-51258A021644}" type="presParOf" srcId="{67842FD5-E459-41B1-9E22-56ABEE939D23}" destId="{90A4322A-05D4-4A19-A116-BA10F8D1F62D}" srcOrd="4" destOrd="0" presId="urn:microsoft.com/office/officeart/2005/8/layout/hProcess4"/>
    <dgm:cxn modelId="{33EE4126-8F0E-41C9-AAFF-0DAE06FA1162}" type="presParOf" srcId="{AE1A8246-C0BA-42A5-A278-05C4A230D946}" destId="{27B6FBF2-C68D-40B3-8CE0-7A561AB375D8}" srcOrd="7" destOrd="0" presId="urn:microsoft.com/office/officeart/2005/8/layout/hProcess4"/>
    <dgm:cxn modelId="{91F1917A-1D9A-40AA-BF35-B32D9FCE1D61}" type="presParOf" srcId="{AE1A8246-C0BA-42A5-A278-05C4A230D946}" destId="{EC5F05DE-CB54-4964-A680-0A733EC3AFCF}" srcOrd="8" destOrd="0" presId="urn:microsoft.com/office/officeart/2005/8/layout/hProcess4"/>
    <dgm:cxn modelId="{2C1DAAFF-E68E-4727-AF89-5EA1BAE7E800}" type="presParOf" srcId="{EC5F05DE-CB54-4964-A680-0A733EC3AFCF}" destId="{CBD9E0C2-04E6-4484-949C-A9CBC56700C2}" srcOrd="0" destOrd="0" presId="urn:microsoft.com/office/officeart/2005/8/layout/hProcess4"/>
    <dgm:cxn modelId="{7C0BF897-8D6B-4254-B608-77421C77BA65}" type="presParOf" srcId="{EC5F05DE-CB54-4964-A680-0A733EC3AFCF}" destId="{0E64A048-ADC1-43B6-96D7-9C56F530717B}" srcOrd="1" destOrd="0" presId="urn:microsoft.com/office/officeart/2005/8/layout/hProcess4"/>
    <dgm:cxn modelId="{103F1AD4-5806-463F-B243-2B015B7AC9AD}" type="presParOf" srcId="{EC5F05DE-CB54-4964-A680-0A733EC3AFCF}" destId="{1392217E-7EB0-4D0B-9AAE-317E0F98581E}" srcOrd="2" destOrd="0" presId="urn:microsoft.com/office/officeart/2005/8/layout/hProcess4"/>
    <dgm:cxn modelId="{18F9908C-A1D2-49FD-BF76-77470C010F6D}" type="presParOf" srcId="{EC5F05DE-CB54-4964-A680-0A733EC3AFCF}" destId="{495B4A18-E533-4B78-BB34-32ACA95FDE63}" srcOrd="3" destOrd="0" presId="urn:microsoft.com/office/officeart/2005/8/layout/hProcess4"/>
    <dgm:cxn modelId="{BF0819A7-9862-4D4E-82D5-B629779D171F}" type="presParOf" srcId="{EC5F05DE-CB54-4964-A680-0A733EC3AFCF}" destId="{AA31A858-70BA-450C-A07D-517045652542}" srcOrd="4" destOrd="0" presId="urn:microsoft.com/office/officeart/2005/8/layout/h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3C155-86E6-4551-BE10-3E54EAD78CEC}">
      <dsp:nvSpPr>
        <dsp:cNvPr id="0" name=""/>
        <dsp:cNvSpPr/>
      </dsp:nvSpPr>
      <dsp:spPr>
        <a:xfrm>
          <a:off x="636455" y="2719"/>
          <a:ext cx="4691472" cy="3232424"/>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F0BC6B-BD41-40EF-8F54-A5049219BA7C}">
      <dsp:nvSpPr>
        <dsp:cNvPr id="0" name=""/>
        <dsp:cNvSpPr/>
      </dsp:nvSpPr>
      <dsp:spPr>
        <a:xfrm>
          <a:off x="636455" y="3235144"/>
          <a:ext cx="4691472" cy="1740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l" defTabSz="1066800">
            <a:lnSpc>
              <a:spcPct val="90000"/>
            </a:lnSpc>
            <a:spcBef>
              <a:spcPct val="0"/>
            </a:spcBef>
            <a:spcAft>
              <a:spcPct val="35000"/>
            </a:spcAft>
          </a:pPr>
          <a:r>
            <a:rPr lang="en-US" sz="2400" kern="1200" dirty="0" err="1" smtClean="0">
              <a:solidFill>
                <a:schemeClr val="bg1"/>
              </a:solidFill>
            </a:rPr>
            <a:t>GGrGf</a:t>
          </a:r>
          <a:r>
            <a:rPr lang="en-US" sz="2400" kern="1200" dirty="0" err="1" smtClean="0"/>
            <a:t>r</a:t>
          </a:r>
          <a:endParaRPr lang="en-US" sz="2400" kern="1200" dirty="0"/>
        </a:p>
        <a:p>
          <a:pPr marL="171450" lvl="1" indent="-171450" algn="l" defTabSz="844550">
            <a:lnSpc>
              <a:spcPct val="90000"/>
            </a:lnSpc>
            <a:spcBef>
              <a:spcPct val="0"/>
            </a:spcBef>
            <a:spcAft>
              <a:spcPct val="15000"/>
            </a:spcAft>
            <a:buChar char="••"/>
          </a:pPr>
          <a:r>
            <a:rPr lang="en-US" sz="1900" kern="1200" dirty="0" smtClean="0"/>
            <a:t>Filter data based on conditions</a:t>
          </a:r>
          <a:endParaRPr lang="en-US" sz="1900" kern="1200" dirty="0"/>
        </a:p>
        <a:p>
          <a:pPr marL="171450" lvl="1" indent="-171450" algn="l" defTabSz="844550">
            <a:lnSpc>
              <a:spcPct val="90000"/>
            </a:lnSpc>
            <a:spcBef>
              <a:spcPct val="0"/>
            </a:spcBef>
            <a:spcAft>
              <a:spcPct val="15000"/>
            </a:spcAft>
            <a:buChar char="••"/>
          </a:pPr>
          <a:endParaRPr lang="en-US" sz="1900" kern="1200" dirty="0"/>
        </a:p>
        <a:p>
          <a:pPr marL="171450" lvl="1" indent="-171450" algn="l" defTabSz="844550">
            <a:lnSpc>
              <a:spcPct val="90000"/>
            </a:lnSpc>
            <a:spcBef>
              <a:spcPct val="0"/>
            </a:spcBef>
            <a:spcAft>
              <a:spcPct val="15000"/>
            </a:spcAft>
            <a:buChar char="••"/>
          </a:pPr>
          <a:endParaRPr lang="en-US" sz="1900" kern="1200" dirty="0"/>
        </a:p>
        <a:p>
          <a:pPr marL="171450" lvl="1" indent="-171450" algn="l" defTabSz="844550">
            <a:lnSpc>
              <a:spcPct val="90000"/>
            </a:lnSpc>
            <a:spcBef>
              <a:spcPct val="0"/>
            </a:spcBef>
            <a:spcAft>
              <a:spcPct val="15000"/>
            </a:spcAft>
            <a:buChar char="••"/>
          </a:pPr>
          <a:endParaRPr lang="en-US" sz="1900" kern="1200" dirty="0"/>
        </a:p>
      </dsp:txBody>
      <dsp:txXfrm>
        <a:off x="636455" y="3235144"/>
        <a:ext cx="4691472" cy="1740536"/>
      </dsp:txXfrm>
    </dsp:sp>
    <dsp:sp modelId="{51BC33BA-E9A7-4749-99C3-891EB29109CB}">
      <dsp:nvSpPr>
        <dsp:cNvPr id="0" name=""/>
        <dsp:cNvSpPr/>
      </dsp:nvSpPr>
      <dsp:spPr>
        <a:xfrm>
          <a:off x="5797272" y="2719"/>
          <a:ext cx="4691472" cy="3232424"/>
        </a:xfrm>
        <a:prstGeom prst="roundRect">
          <a:avLst/>
        </a:prstGeom>
        <a:solidFill>
          <a:schemeClr val="accent3">
            <a:hueOff val="1195977"/>
            <a:satOff val="9943"/>
            <a:lumOff val="78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0191BD-2622-406A-B765-A973930991DE}">
      <dsp:nvSpPr>
        <dsp:cNvPr id="0" name=""/>
        <dsp:cNvSpPr/>
      </dsp:nvSpPr>
      <dsp:spPr>
        <a:xfrm>
          <a:off x="5797272" y="3235144"/>
          <a:ext cx="4691472" cy="1740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l" defTabSz="1066800">
            <a:lnSpc>
              <a:spcPct val="90000"/>
            </a:lnSpc>
            <a:spcBef>
              <a:spcPct val="0"/>
            </a:spcBef>
            <a:spcAft>
              <a:spcPct val="35000"/>
            </a:spcAft>
          </a:pPr>
          <a:endParaRPr lang="en-US" sz="2400" kern="1200" dirty="0"/>
        </a:p>
        <a:p>
          <a:pPr marL="171450" lvl="1" indent="-171450" algn="l" defTabSz="844550">
            <a:lnSpc>
              <a:spcPct val="90000"/>
            </a:lnSpc>
            <a:spcBef>
              <a:spcPct val="0"/>
            </a:spcBef>
            <a:spcAft>
              <a:spcPct val="15000"/>
            </a:spcAft>
            <a:buChar char="••"/>
          </a:pPr>
          <a:endParaRPr lang="en-US" sz="1900" kern="1200"/>
        </a:p>
      </dsp:txBody>
      <dsp:txXfrm>
        <a:off x="5797272" y="3235144"/>
        <a:ext cx="4691472" cy="17405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6D0D7-D235-46FA-9CB3-37AFF24FB940}">
      <dsp:nvSpPr>
        <dsp:cNvPr id="0" name=""/>
        <dsp:cNvSpPr/>
      </dsp:nvSpPr>
      <dsp:spPr>
        <a:xfrm>
          <a:off x="6029" y="1624509"/>
          <a:ext cx="1727202" cy="1424580"/>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marL="285750" lvl="1" indent="-285750" algn="l" defTabSz="1422400">
            <a:lnSpc>
              <a:spcPct val="90000"/>
            </a:lnSpc>
            <a:spcBef>
              <a:spcPct val="0"/>
            </a:spcBef>
            <a:spcAft>
              <a:spcPct val="15000"/>
            </a:spcAft>
            <a:buChar char="••"/>
          </a:pPr>
          <a:r>
            <a:rPr lang="en-US" sz="3200" kern="1200" dirty="0" smtClean="0">
              <a:latin typeface="+mn-lt"/>
            </a:rPr>
            <a:t>ETL</a:t>
          </a:r>
          <a:endParaRPr lang="en-US" sz="3200" kern="1200" dirty="0">
            <a:latin typeface="+mn-lt"/>
          </a:endParaRPr>
        </a:p>
        <a:p>
          <a:pPr marL="285750" lvl="1" indent="-285750" algn="l" defTabSz="1422400">
            <a:lnSpc>
              <a:spcPct val="90000"/>
            </a:lnSpc>
            <a:spcBef>
              <a:spcPct val="0"/>
            </a:spcBef>
            <a:spcAft>
              <a:spcPct val="15000"/>
            </a:spcAft>
            <a:buChar char="••"/>
          </a:pPr>
          <a:endParaRPr lang="en-US" sz="3200" kern="1200" dirty="0">
            <a:latin typeface="+mn-lt"/>
          </a:endParaRPr>
        </a:p>
      </dsp:txBody>
      <dsp:txXfrm>
        <a:off x="38813" y="1657293"/>
        <a:ext cx="1661634" cy="1053745"/>
      </dsp:txXfrm>
    </dsp:sp>
    <dsp:sp modelId="{FB189949-00C0-4D54-9CE3-081527AC5BBD}">
      <dsp:nvSpPr>
        <dsp:cNvPr id="0" name=""/>
        <dsp:cNvSpPr/>
      </dsp:nvSpPr>
      <dsp:spPr>
        <a:xfrm>
          <a:off x="959980" y="1903850"/>
          <a:ext cx="1993347" cy="1993347"/>
        </a:xfrm>
        <a:prstGeom prst="leftCircularArrow">
          <a:avLst>
            <a:gd name="adj1" fmla="val 3596"/>
            <a:gd name="adj2" fmla="val 447142"/>
            <a:gd name="adj3" fmla="val 2222653"/>
            <a:gd name="adj4" fmla="val 9024489"/>
            <a:gd name="adj5" fmla="val 4195"/>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0">
          <a:scrgbClr r="0" g="0" b="0"/>
        </a:lnRef>
        <a:fillRef idx="3">
          <a:scrgbClr r="0" g="0" b="0"/>
        </a:fillRef>
        <a:effectRef idx="3">
          <a:scrgbClr r="0" g="0" b="0"/>
        </a:effectRef>
        <a:fontRef idx="minor">
          <a:schemeClr val="lt1"/>
        </a:fontRef>
      </dsp:style>
    </dsp:sp>
    <dsp:sp modelId="{8C502A7F-9EA3-47FC-B8B3-BC707758183D}">
      <dsp:nvSpPr>
        <dsp:cNvPr id="0" name=""/>
        <dsp:cNvSpPr/>
      </dsp:nvSpPr>
      <dsp:spPr>
        <a:xfrm>
          <a:off x="389852" y="2743823"/>
          <a:ext cx="1535291" cy="610534"/>
        </a:xfrm>
        <a:prstGeom prst="roundRect">
          <a:avLst>
            <a:gd name="adj" fmla="val 10000"/>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smtClean="0">
              <a:latin typeface="+mj-lt"/>
            </a:rPr>
            <a:t>Raw Data File</a:t>
          </a:r>
          <a:endParaRPr lang="en-US" sz="1900" kern="1200" dirty="0">
            <a:latin typeface="+mj-lt"/>
          </a:endParaRPr>
        </a:p>
      </dsp:txBody>
      <dsp:txXfrm>
        <a:off x="407734" y="2761705"/>
        <a:ext cx="1499527" cy="574770"/>
      </dsp:txXfrm>
    </dsp:sp>
    <dsp:sp modelId="{8555DCBF-0E06-46D6-BA07-3865966DCECE}">
      <dsp:nvSpPr>
        <dsp:cNvPr id="0" name=""/>
        <dsp:cNvSpPr/>
      </dsp:nvSpPr>
      <dsp:spPr>
        <a:xfrm>
          <a:off x="2266436" y="1624509"/>
          <a:ext cx="1727202" cy="1424580"/>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1434668"/>
              <a:satOff val="1269"/>
              <a:lumOff val="2255"/>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marL="285750" lvl="1" indent="-285750" algn="l" defTabSz="1422400">
            <a:lnSpc>
              <a:spcPct val="90000"/>
            </a:lnSpc>
            <a:spcBef>
              <a:spcPct val="0"/>
            </a:spcBef>
            <a:spcAft>
              <a:spcPct val="15000"/>
            </a:spcAft>
            <a:buChar char="••"/>
          </a:pPr>
          <a:endParaRPr lang="en-US" sz="3200" kern="1200" dirty="0"/>
        </a:p>
        <a:p>
          <a:pPr marL="285750" lvl="1" indent="-285750" algn="l" defTabSz="1422400">
            <a:lnSpc>
              <a:spcPct val="90000"/>
            </a:lnSpc>
            <a:spcBef>
              <a:spcPct val="0"/>
            </a:spcBef>
            <a:spcAft>
              <a:spcPct val="15000"/>
            </a:spcAft>
            <a:buChar char="••"/>
          </a:pPr>
          <a:endParaRPr lang="en-US" sz="3200" kern="1200" dirty="0"/>
        </a:p>
      </dsp:txBody>
      <dsp:txXfrm>
        <a:off x="2299220" y="1962560"/>
        <a:ext cx="1661634" cy="1053745"/>
      </dsp:txXfrm>
    </dsp:sp>
    <dsp:sp modelId="{8CA3E12B-E612-44CC-9383-9FCEAE59FCE6}">
      <dsp:nvSpPr>
        <dsp:cNvPr id="0" name=""/>
        <dsp:cNvSpPr/>
      </dsp:nvSpPr>
      <dsp:spPr>
        <a:xfrm>
          <a:off x="3205993" y="720545"/>
          <a:ext cx="2214045" cy="2214045"/>
        </a:xfrm>
        <a:prstGeom prst="circularArrow">
          <a:avLst>
            <a:gd name="adj1" fmla="val 3237"/>
            <a:gd name="adj2" fmla="val 399151"/>
            <a:gd name="adj3" fmla="val 19425338"/>
            <a:gd name="adj4" fmla="val 12575511"/>
            <a:gd name="adj5" fmla="val 3777"/>
          </a:avLst>
        </a:prstGeom>
        <a:gradFill rotWithShape="0">
          <a:gsLst>
            <a:gs pos="0">
              <a:schemeClr val="accent2">
                <a:hueOff val="-1912890"/>
                <a:satOff val="1692"/>
                <a:lumOff val="3007"/>
                <a:alphaOff val="0"/>
                <a:tint val="60000"/>
                <a:satMod val="160000"/>
              </a:schemeClr>
            </a:gs>
            <a:gs pos="46000">
              <a:schemeClr val="accent2">
                <a:hueOff val="-1912890"/>
                <a:satOff val="1692"/>
                <a:lumOff val="3007"/>
                <a:alphaOff val="0"/>
                <a:tint val="86000"/>
                <a:satMod val="160000"/>
              </a:schemeClr>
            </a:gs>
            <a:gs pos="100000">
              <a:schemeClr val="accent2">
                <a:hueOff val="-1912890"/>
                <a:satOff val="1692"/>
                <a:lumOff val="3007"/>
                <a:alphaOff val="0"/>
                <a:shade val="40000"/>
                <a:satMod val="160000"/>
              </a:schemeClr>
            </a:gs>
          </a:gsLst>
          <a:path path="circle">
            <a:fillToRect l="50000" t="155000" r="50000" b="-55000"/>
          </a:path>
        </a:gradFill>
        <a:ln>
          <a:noFill/>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0">
          <a:scrgbClr r="0" g="0" b="0"/>
        </a:lnRef>
        <a:fillRef idx="3">
          <a:scrgbClr r="0" g="0" b="0"/>
        </a:fillRef>
        <a:effectRef idx="3">
          <a:scrgbClr r="0" g="0" b="0"/>
        </a:effectRef>
        <a:fontRef idx="minor">
          <a:schemeClr val="lt1"/>
        </a:fontRef>
      </dsp:style>
    </dsp:sp>
    <dsp:sp modelId="{710291F2-780D-4472-8D0C-B454BA2C5593}">
      <dsp:nvSpPr>
        <dsp:cNvPr id="0" name=""/>
        <dsp:cNvSpPr/>
      </dsp:nvSpPr>
      <dsp:spPr>
        <a:xfrm>
          <a:off x="2650259" y="1319242"/>
          <a:ext cx="1535291" cy="610534"/>
        </a:xfrm>
        <a:prstGeom prst="roundRect">
          <a:avLst>
            <a:gd name="adj" fmla="val 10000"/>
          </a:avLst>
        </a:prstGeom>
        <a:gradFill rotWithShape="0">
          <a:gsLst>
            <a:gs pos="0">
              <a:schemeClr val="accent2">
                <a:hueOff val="-1434668"/>
                <a:satOff val="1269"/>
                <a:lumOff val="2255"/>
                <a:alphaOff val="0"/>
                <a:tint val="60000"/>
                <a:satMod val="160000"/>
              </a:schemeClr>
            </a:gs>
            <a:gs pos="46000">
              <a:schemeClr val="accent2">
                <a:hueOff val="-1434668"/>
                <a:satOff val="1269"/>
                <a:lumOff val="2255"/>
                <a:alphaOff val="0"/>
                <a:tint val="86000"/>
                <a:satMod val="160000"/>
              </a:schemeClr>
            </a:gs>
            <a:gs pos="100000">
              <a:schemeClr val="accent2">
                <a:hueOff val="-1434668"/>
                <a:satOff val="1269"/>
                <a:lumOff val="2255"/>
                <a:alphaOff val="0"/>
                <a:shade val="40000"/>
                <a:satMod val="160000"/>
              </a:schemeClr>
            </a:gs>
          </a:gsLst>
          <a:path path="circle">
            <a:fillToRect l="50000" t="155000" r="50000" b="-55000"/>
          </a:path>
        </a:gradFill>
        <a:ln>
          <a:noFill/>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smtClean="0"/>
            <a:t>SAS Tables</a:t>
          </a:r>
          <a:endParaRPr lang="en-US" sz="1900" kern="1200" dirty="0"/>
        </a:p>
      </dsp:txBody>
      <dsp:txXfrm>
        <a:off x="2668141" y="1337124"/>
        <a:ext cx="1499527" cy="574770"/>
      </dsp:txXfrm>
    </dsp:sp>
    <dsp:sp modelId="{9FF9F5F2-18AC-4679-B8CA-3E022C982ED0}">
      <dsp:nvSpPr>
        <dsp:cNvPr id="0" name=""/>
        <dsp:cNvSpPr/>
      </dsp:nvSpPr>
      <dsp:spPr>
        <a:xfrm>
          <a:off x="4526843" y="1624509"/>
          <a:ext cx="1727202" cy="1424580"/>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2869335"/>
              <a:satOff val="2538"/>
              <a:lumOff val="451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marL="285750" lvl="1" indent="-285750" algn="l" defTabSz="1422400">
            <a:lnSpc>
              <a:spcPct val="90000"/>
            </a:lnSpc>
            <a:spcBef>
              <a:spcPct val="0"/>
            </a:spcBef>
            <a:spcAft>
              <a:spcPct val="15000"/>
            </a:spcAft>
            <a:buChar char="••"/>
          </a:pPr>
          <a:endParaRPr lang="en-US" sz="3200" kern="1200" dirty="0"/>
        </a:p>
        <a:p>
          <a:pPr marL="285750" lvl="1" indent="-285750" algn="l" defTabSz="1422400">
            <a:lnSpc>
              <a:spcPct val="90000"/>
            </a:lnSpc>
            <a:spcBef>
              <a:spcPct val="0"/>
            </a:spcBef>
            <a:spcAft>
              <a:spcPct val="15000"/>
            </a:spcAft>
            <a:buChar char="••"/>
          </a:pPr>
          <a:endParaRPr lang="en-US" sz="3200" kern="1200"/>
        </a:p>
      </dsp:txBody>
      <dsp:txXfrm>
        <a:off x="4559627" y="1657293"/>
        <a:ext cx="1661634" cy="1053745"/>
      </dsp:txXfrm>
    </dsp:sp>
    <dsp:sp modelId="{0B847A59-31C1-4F87-A530-E10F811C7BA7}">
      <dsp:nvSpPr>
        <dsp:cNvPr id="0" name=""/>
        <dsp:cNvSpPr/>
      </dsp:nvSpPr>
      <dsp:spPr>
        <a:xfrm>
          <a:off x="5480793" y="1903850"/>
          <a:ext cx="1993347" cy="1993347"/>
        </a:xfrm>
        <a:prstGeom prst="leftCircularArrow">
          <a:avLst>
            <a:gd name="adj1" fmla="val 3596"/>
            <a:gd name="adj2" fmla="val 447142"/>
            <a:gd name="adj3" fmla="val 2222653"/>
            <a:gd name="adj4" fmla="val 9024489"/>
            <a:gd name="adj5" fmla="val 4195"/>
          </a:avLst>
        </a:prstGeom>
        <a:gradFill rotWithShape="0">
          <a:gsLst>
            <a:gs pos="0">
              <a:schemeClr val="accent2">
                <a:hueOff val="-3825781"/>
                <a:satOff val="3385"/>
                <a:lumOff val="6013"/>
                <a:alphaOff val="0"/>
                <a:tint val="60000"/>
                <a:satMod val="160000"/>
              </a:schemeClr>
            </a:gs>
            <a:gs pos="46000">
              <a:schemeClr val="accent2">
                <a:hueOff val="-3825781"/>
                <a:satOff val="3385"/>
                <a:lumOff val="6013"/>
                <a:alphaOff val="0"/>
                <a:tint val="86000"/>
                <a:satMod val="160000"/>
              </a:schemeClr>
            </a:gs>
            <a:gs pos="100000">
              <a:schemeClr val="accent2">
                <a:hueOff val="-3825781"/>
                <a:satOff val="3385"/>
                <a:lumOff val="6013"/>
                <a:alphaOff val="0"/>
                <a:shade val="40000"/>
                <a:satMod val="160000"/>
              </a:schemeClr>
            </a:gs>
          </a:gsLst>
          <a:path path="circle">
            <a:fillToRect l="50000" t="155000" r="50000" b="-55000"/>
          </a:path>
        </a:gradFill>
        <a:ln>
          <a:noFill/>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0">
          <a:scrgbClr r="0" g="0" b="0"/>
        </a:lnRef>
        <a:fillRef idx="3">
          <a:scrgbClr r="0" g="0" b="0"/>
        </a:fillRef>
        <a:effectRef idx="3">
          <a:scrgbClr r="0" g="0" b="0"/>
        </a:effectRef>
        <a:fontRef idx="minor">
          <a:schemeClr val="lt1"/>
        </a:fontRef>
      </dsp:style>
    </dsp:sp>
    <dsp:sp modelId="{7120BF49-DA8A-4748-B6A3-73080628724F}">
      <dsp:nvSpPr>
        <dsp:cNvPr id="0" name=""/>
        <dsp:cNvSpPr/>
      </dsp:nvSpPr>
      <dsp:spPr>
        <a:xfrm>
          <a:off x="4910665" y="2743823"/>
          <a:ext cx="1535291" cy="610534"/>
        </a:xfrm>
        <a:prstGeom prst="roundRect">
          <a:avLst>
            <a:gd name="adj" fmla="val 10000"/>
          </a:avLst>
        </a:prstGeom>
        <a:gradFill rotWithShape="0">
          <a:gsLst>
            <a:gs pos="0">
              <a:schemeClr val="accent2">
                <a:hueOff val="-2869335"/>
                <a:satOff val="2538"/>
                <a:lumOff val="4510"/>
                <a:alphaOff val="0"/>
                <a:tint val="60000"/>
                <a:satMod val="160000"/>
              </a:schemeClr>
            </a:gs>
            <a:gs pos="46000">
              <a:schemeClr val="accent2">
                <a:hueOff val="-2869335"/>
                <a:satOff val="2538"/>
                <a:lumOff val="4510"/>
                <a:alphaOff val="0"/>
                <a:tint val="86000"/>
                <a:satMod val="160000"/>
              </a:schemeClr>
            </a:gs>
            <a:gs pos="100000">
              <a:schemeClr val="accent2">
                <a:hueOff val="-2869335"/>
                <a:satOff val="2538"/>
                <a:lumOff val="4510"/>
                <a:alphaOff val="0"/>
                <a:shade val="40000"/>
                <a:satMod val="160000"/>
              </a:schemeClr>
            </a:gs>
          </a:gsLst>
          <a:path path="circle">
            <a:fillToRect l="50000" t="155000" r="50000" b="-55000"/>
          </a:path>
        </a:gradFill>
        <a:ln>
          <a:noFill/>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smtClean="0"/>
            <a:t>SQL Queries  </a:t>
          </a:r>
          <a:endParaRPr lang="en-US" sz="1900" kern="1200" dirty="0"/>
        </a:p>
      </dsp:txBody>
      <dsp:txXfrm>
        <a:off x="4928547" y="2761705"/>
        <a:ext cx="1499527" cy="574770"/>
      </dsp:txXfrm>
    </dsp:sp>
    <dsp:sp modelId="{EA3DBF96-A5FB-4505-A0E7-8E2091EFD960}">
      <dsp:nvSpPr>
        <dsp:cNvPr id="0" name=""/>
        <dsp:cNvSpPr/>
      </dsp:nvSpPr>
      <dsp:spPr>
        <a:xfrm>
          <a:off x="6787249" y="1624509"/>
          <a:ext cx="1727202" cy="1424580"/>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4304003"/>
              <a:satOff val="3808"/>
              <a:lumOff val="6765"/>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sp>
    <dsp:sp modelId="{27B6FBF2-C68D-40B3-8CE0-7A561AB375D8}">
      <dsp:nvSpPr>
        <dsp:cNvPr id="0" name=""/>
        <dsp:cNvSpPr/>
      </dsp:nvSpPr>
      <dsp:spPr>
        <a:xfrm>
          <a:off x="7726807" y="720545"/>
          <a:ext cx="2214045" cy="2214045"/>
        </a:xfrm>
        <a:prstGeom prst="circularArrow">
          <a:avLst>
            <a:gd name="adj1" fmla="val 3237"/>
            <a:gd name="adj2" fmla="val 399151"/>
            <a:gd name="adj3" fmla="val 19425338"/>
            <a:gd name="adj4" fmla="val 12575511"/>
            <a:gd name="adj5" fmla="val 3777"/>
          </a:avLst>
        </a:prstGeom>
        <a:gradFill rotWithShape="0">
          <a:gsLst>
            <a:gs pos="0">
              <a:schemeClr val="accent2">
                <a:hueOff val="-5738671"/>
                <a:satOff val="5077"/>
                <a:lumOff val="9020"/>
                <a:alphaOff val="0"/>
                <a:tint val="60000"/>
                <a:satMod val="160000"/>
              </a:schemeClr>
            </a:gs>
            <a:gs pos="46000">
              <a:schemeClr val="accent2">
                <a:hueOff val="-5738671"/>
                <a:satOff val="5077"/>
                <a:lumOff val="9020"/>
                <a:alphaOff val="0"/>
                <a:tint val="86000"/>
                <a:satMod val="160000"/>
              </a:schemeClr>
            </a:gs>
            <a:gs pos="100000">
              <a:schemeClr val="accent2">
                <a:hueOff val="-5738671"/>
                <a:satOff val="5077"/>
                <a:lumOff val="9020"/>
                <a:alphaOff val="0"/>
                <a:shade val="40000"/>
                <a:satMod val="160000"/>
              </a:schemeClr>
            </a:gs>
          </a:gsLst>
          <a:path path="circle">
            <a:fillToRect l="50000" t="155000" r="50000" b="-55000"/>
          </a:path>
        </a:gradFill>
        <a:ln>
          <a:noFill/>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0">
          <a:scrgbClr r="0" g="0" b="0"/>
        </a:lnRef>
        <a:fillRef idx="3">
          <a:scrgbClr r="0" g="0" b="0"/>
        </a:fillRef>
        <a:effectRef idx="3">
          <a:scrgbClr r="0" g="0" b="0"/>
        </a:effectRef>
        <a:fontRef idx="minor">
          <a:schemeClr val="lt1"/>
        </a:fontRef>
      </dsp:style>
    </dsp:sp>
    <dsp:sp modelId="{D64A0E24-6059-4D03-8B94-D3E68FC76A50}">
      <dsp:nvSpPr>
        <dsp:cNvPr id="0" name=""/>
        <dsp:cNvSpPr/>
      </dsp:nvSpPr>
      <dsp:spPr>
        <a:xfrm>
          <a:off x="7171072" y="1319242"/>
          <a:ext cx="1535291" cy="610534"/>
        </a:xfrm>
        <a:prstGeom prst="roundRect">
          <a:avLst>
            <a:gd name="adj" fmla="val 10000"/>
          </a:avLst>
        </a:prstGeom>
        <a:gradFill rotWithShape="0">
          <a:gsLst>
            <a:gs pos="0">
              <a:schemeClr val="accent2">
                <a:hueOff val="-4304003"/>
                <a:satOff val="3808"/>
                <a:lumOff val="6765"/>
                <a:alphaOff val="0"/>
                <a:tint val="60000"/>
                <a:satMod val="160000"/>
              </a:schemeClr>
            </a:gs>
            <a:gs pos="46000">
              <a:schemeClr val="accent2">
                <a:hueOff val="-4304003"/>
                <a:satOff val="3808"/>
                <a:lumOff val="6765"/>
                <a:alphaOff val="0"/>
                <a:tint val="86000"/>
                <a:satMod val="160000"/>
              </a:schemeClr>
            </a:gs>
            <a:gs pos="100000">
              <a:schemeClr val="accent2">
                <a:hueOff val="-4304003"/>
                <a:satOff val="3808"/>
                <a:lumOff val="6765"/>
                <a:alphaOff val="0"/>
                <a:shade val="40000"/>
                <a:satMod val="160000"/>
              </a:schemeClr>
            </a:gs>
          </a:gsLst>
          <a:path path="circle">
            <a:fillToRect l="50000" t="155000" r="50000" b="-55000"/>
          </a:path>
        </a:gradFill>
        <a:ln>
          <a:noFill/>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smtClean="0"/>
            <a:t>Analysis Ready Data</a:t>
          </a:r>
          <a:endParaRPr lang="en-US" sz="1900" kern="1200" dirty="0"/>
        </a:p>
      </dsp:txBody>
      <dsp:txXfrm>
        <a:off x="7188954" y="1337124"/>
        <a:ext cx="1499527" cy="574770"/>
      </dsp:txXfrm>
    </dsp:sp>
    <dsp:sp modelId="{0E64A048-ADC1-43B6-96D7-9C56F530717B}">
      <dsp:nvSpPr>
        <dsp:cNvPr id="0" name=""/>
        <dsp:cNvSpPr/>
      </dsp:nvSpPr>
      <dsp:spPr>
        <a:xfrm>
          <a:off x="9047656" y="1624509"/>
          <a:ext cx="1727202" cy="1424580"/>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5738671"/>
              <a:satOff val="5077"/>
              <a:lumOff val="902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sp>
    <dsp:sp modelId="{495B4A18-E533-4B78-BB34-32ACA95FDE63}">
      <dsp:nvSpPr>
        <dsp:cNvPr id="0" name=""/>
        <dsp:cNvSpPr/>
      </dsp:nvSpPr>
      <dsp:spPr>
        <a:xfrm>
          <a:off x="9431478" y="2743823"/>
          <a:ext cx="1535291" cy="610534"/>
        </a:xfrm>
        <a:prstGeom prst="roundRect">
          <a:avLst>
            <a:gd name="adj" fmla="val 10000"/>
          </a:avLst>
        </a:prstGeom>
        <a:gradFill rotWithShape="0">
          <a:gsLst>
            <a:gs pos="0">
              <a:schemeClr val="accent2">
                <a:hueOff val="-5738671"/>
                <a:satOff val="5077"/>
                <a:lumOff val="9020"/>
                <a:alphaOff val="0"/>
                <a:tint val="60000"/>
                <a:satMod val="160000"/>
              </a:schemeClr>
            </a:gs>
            <a:gs pos="46000">
              <a:schemeClr val="accent2">
                <a:hueOff val="-5738671"/>
                <a:satOff val="5077"/>
                <a:lumOff val="9020"/>
                <a:alphaOff val="0"/>
                <a:tint val="86000"/>
                <a:satMod val="160000"/>
              </a:schemeClr>
            </a:gs>
            <a:gs pos="100000">
              <a:schemeClr val="accent2">
                <a:hueOff val="-5738671"/>
                <a:satOff val="5077"/>
                <a:lumOff val="9020"/>
                <a:alphaOff val="0"/>
                <a:shade val="40000"/>
                <a:satMod val="160000"/>
              </a:schemeClr>
            </a:gs>
          </a:gsLst>
          <a:path path="circle">
            <a:fillToRect l="50000" t="155000" r="50000" b="-55000"/>
          </a:path>
        </a:gradFill>
        <a:ln>
          <a:noFill/>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smtClean="0"/>
            <a:t>Reports</a:t>
          </a:r>
          <a:endParaRPr lang="en-US" sz="1900" kern="1200" dirty="0"/>
        </a:p>
      </dsp:txBody>
      <dsp:txXfrm>
        <a:off x="9449360" y="2761705"/>
        <a:ext cx="1499527" cy="574770"/>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54C6E1-AF92-4FB7-A013-0B520EBC30AE}" type="datetimeFigureOut">
              <a:rPr lang="en-US"/>
              <a:t>10/1/2025</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52D9BF-D574-4807-B36C-9E2A025BE826}" type="slidenum">
              <a:rPr/>
              <a:t>‹#›</a:t>
            </a:fld>
            <a:endParaRPr/>
          </a:p>
        </p:txBody>
      </p:sp>
    </p:spTree>
    <p:extLst>
      <p:ext uri="{BB962C8B-B14F-4D97-AF65-F5344CB8AC3E}">
        <p14:creationId xmlns:p14="http://schemas.microsoft.com/office/powerpoint/2010/main" val="230679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C10850-0874-4A61-99B4-D613C5E8D9EA}" type="datetimeFigureOut">
              <a:rPr lang="en-US"/>
              <a:t>10/1/2025</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1EC53-F507-411E-9ADC-FBCFECE09D3D}" type="slidenum">
              <a:rPr/>
              <a:t>‹#›</a:t>
            </a:fld>
            <a:endParaRPr/>
          </a:p>
        </p:txBody>
      </p:sp>
    </p:spTree>
    <p:extLst>
      <p:ext uri="{BB962C8B-B14F-4D97-AF65-F5344CB8AC3E}">
        <p14:creationId xmlns:p14="http://schemas.microsoft.com/office/powerpoint/2010/main" val="75818263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11EC53-F507-411E-9ADC-FBCFECE09D3D}" type="slidenum">
              <a:rPr lang="en-US" smtClean="0"/>
              <a:t>2</a:t>
            </a:fld>
            <a:endParaRPr lang="en-US"/>
          </a:p>
        </p:txBody>
      </p:sp>
    </p:spTree>
    <p:extLst>
      <p:ext uri="{BB962C8B-B14F-4D97-AF65-F5344CB8AC3E}">
        <p14:creationId xmlns:p14="http://schemas.microsoft.com/office/powerpoint/2010/main" val="290864409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uthor Biography">
    <p:bg bwMode="ltGray">
      <p:bgPr>
        <a:blipFill dpi="0"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4700"/>
                    </a14:imgEffect>
                    <a14:imgEffect>
                      <a14:saturation sat="3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3400" y="381000"/>
            <a:ext cx="11125200" cy="762000"/>
          </a:xfrm>
          <a:prstGeom prst="rect">
            <a:avLst/>
          </a:prstGeom>
          <a:effectLst/>
        </p:spPr>
        <p:txBody>
          <a:bodyPr vert="horz" lIns="121899" tIns="60949" rIns="121899" bIns="60949" rtlCol="0" anchor="ctr" anchorCtr="0">
            <a:normAutofit/>
          </a:bodyPr>
          <a:lstStyle/>
          <a:p>
            <a:r>
              <a:rPr lang="en-US"/>
              <a:t>Click to edit Master title style</a:t>
            </a:r>
            <a:endParaRPr lang="en-US" dirty="0"/>
          </a:p>
        </p:txBody>
      </p:sp>
      <p:sp>
        <p:nvSpPr>
          <p:cNvPr id="13" name="Text Placeholder 2"/>
          <p:cNvSpPr>
            <a:spLocks noGrp="1"/>
          </p:cNvSpPr>
          <p:nvPr>
            <p:ph idx="1"/>
          </p:nvPr>
        </p:nvSpPr>
        <p:spPr>
          <a:xfrm>
            <a:off x="533400" y="1295400"/>
            <a:ext cx="11125200" cy="4957257"/>
          </a:xfrm>
          <a:prstGeom prst="rect">
            <a:avLst/>
          </a:prstGeom>
        </p:spPr>
        <p:txBody>
          <a:bodyPr vert="horz" lIns="121899" tIns="60949" rIns="121899" bIns="60949" rtlCol="0">
            <a:normAutofit/>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7525FD4A-3F4E-C6DD-5036-FA090FBFE4B4}"/>
              </a:ext>
            </a:extLst>
          </p:cNvPr>
          <p:cNvSpPr>
            <a:spLocks noGrp="1"/>
          </p:cNvSpPr>
          <p:nvPr>
            <p:ph type="ftr" sz="quarter" idx="3"/>
          </p:nvPr>
        </p:nvSpPr>
        <p:spPr>
          <a:xfrm>
            <a:off x="544286" y="6410714"/>
            <a:ext cx="1676400" cy="296671"/>
          </a:xfrm>
          <a:prstGeom prst="rect">
            <a:avLst/>
          </a:prstGeom>
        </p:spPr>
        <p:txBody>
          <a:bodyPr vert="horz" lIns="121899" tIns="60949" rIns="121899" bIns="60949" rtlCol="0" anchor="ctr"/>
          <a:lstStyle>
            <a:lvl1pPr algn="r">
              <a:defRPr sz="1100">
                <a:solidFill>
                  <a:schemeClr val="tx1"/>
                </a:solidFill>
              </a:defRPr>
            </a:lvl1pPr>
          </a:lstStyle>
          <a:p>
            <a:pPr algn="l"/>
            <a:r>
              <a:rPr lang="en-US" dirty="0"/>
              <a:t>#MWSUG2025 #SSxx</a:t>
            </a:r>
          </a:p>
        </p:txBody>
      </p:sp>
      <p:pic>
        <p:nvPicPr>
          <p:cNvPr id="3" name="Picture 2">
            <a:extLst>
              <a:ext uri="{FF2B5EF4-FFF2-40B4-BE49-F238E27FC236}">
                <a16:creationId xmlns:a16="http://schemas.microsoft.com/office/drawing/2014/main" id="{AFED9B6D-FE1C-EE06-25AA-5E212D35CA0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049000" y="5106467"/>
            <a:ext cx="1038794" cy="1662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62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blipFill dpi="0"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47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68628" y="1828800"/>
            <a:ext cx="9222602" cy="2147926"/>
          </a:xfrm>
        </p:spPr>
        <p:txBody>
          <a:bodyPr anchor="ctr">
            <a:normAutofit/>
          </a:bodyPr>
          <a:lstStyle>
            <a:lvl1pPr algn="ctr">
              <a:defRPr sz="5400" cap="none" normalizeH="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468628" y="4063998"/>
            <a:ext cx="9222602" cy="1016000"/>
          </a:xfrm>
        </p:spPr>
        <p:txBody>
          <a:bodyPr>
            <a:normAutofit/>
          </a:bodyPr>
          <a:lstStyle>
            <a:lvl1pPr marL="0" indent="0" algn="ctr">
              <a:spcBef>
                <a:spcPts val="0"/>
              </a:spcBef>
              <a:buNone/>
              <a:defRPr sz="2801">
                <a:solidFill>
                  <a:schemeClr val="tx1"/>
                </a:solidFill>
              </a:defRPr>
            </a:lvl1pPr>
            <a:lvl2pPr marL="609676" indent="0" algn="ctr">
              <a:buNone/>
              <a:defRPr>
                <a:solidFill>
                  <a:schemeClr val="tx1">
                    <a:tint val="75000"/>
                  </a:schemeClr>
                </a:solidFill>
              </a:defRPr>
            </a:lvl2pPr>
            <a:lvl3pPr marL="1219353" indent="0" algn="ctr">
              <a:buNone/>
              <a:defRPr>
                <a:solidFill>
                  <a:schemeClr val="tx1">
                    <a:tint val="75000"/>
                  </a:schemeClr>
                </a:solidFill>
              </a:defRPr>
            </a:lvl3pPr>
            <a:lvl4pPr marL="1829029" indent="0" algn="ctr">
              <a:buNone/>
              <a:defRPr>
                <a:solidFill>
                  <a:schemeClr val="tx1">
                    <a:tint val="75000"/>
                  </a:schemeClr>
                </a:solidFill>
              </a:defRPr>
            </a:lvl4pPr>
            <a:lvl5pPr marL="2438703" indent="0" algn="ctr">
              <a:buNone/>
              <a:defRPr>
                <a:solidFill>
                  <a:schemeClr val="tx1">
                    <a:tint val="75000"/>
                  </a:schemeClr>
                </a:solidFill>
              </a:defRPr>
            </a:lvl5pPr>
            <a:lvl6pPr marL="3048380" indent="0" algn="ctr">
              <a:buNone/>
              <a:defRPr>
                <a:solidFill>
                  <a:schemeClr val="tx1">
                    <a:tint val="75000"/>
                  </a:schemeClr>
                </a:solidFill>
              </a:defRPr>
            </a:lvl6pPr>
            <a:lvl7pPr marL="3658057" indent="0" algn="ctr">
              <a:buNone/>
              <a:defRPr>
                <a:solidFill>
                  <a:schemeClr val="tx1">
                    <a:tint val="75000"/>
                  </a:schemeClr>
                </a:solidFill>
              </a:defRPr>
            </a:lvl7pPr>
            <a:lvl8pPr marL="4267733" indent="0" algn="ctr">
              <a:buNone/>
              <a:defRPr>
                <a:solidFill>
                  <a:schemeClr val="tx1">
                    <a:tint val="75000"/>
                  </a:schemeClr>
                </a:solidFill>
              </a:defRPr>
            </a:lvl8pPr>
            <a:lvl9pPr marL="4877410" indent="0" algn="ctr">
              <a:buNone/>
              <a:defRPr>
                <a:solidFill>
                  <a:schemeClr val="tx1">
                    <a:tint val="75000"/>
                  </a:schemeClr>
                </a:solidFill>
              </a:defRPr>
            </a:lvl9pPr>
          </a:lstStyle>
          <a:p>
            <a:r>
              <a:rPr lang="en-US"/>
              <a:t>Click to edit Master subtitle style</a:t>
            </a:r>
            <a:endParaRPr dirty="0"/>
          </a:p>
        </p:txBody>
      </p:sp>
      <p:sp>
        <p:nvSpPr>
          <p:cNvPr id="7" name="Footer Placeholder 4">
            <a:extLst>
              <a:ext uri="{FF2B5EF4-FFF2-40B4-BE49-F238E27FC236}">
                <a16:creationId xmlns:a16="http://schemas.microsoft.com/office/drawing/2014/main" id="{E2DB887F-9C58-5FB3-0D64-6CFBC87640EA}"/>
              </a:ext>
            </a:extLst>
          </p:cNvPr>
          <p:cNvSpPr>
            <a:spLocks noGrp="1"/>
          </p:cNvSpPr>
          <p:nvPr>
            <p:ph type="ftr" sz="quarter" idx="3"/>
          </p:nvPr>
        </p:nvSpPr>
        <p:spPr>
          <a:xfrm>
            <a:off x="544286" y="6410714"/>
            <a:ext cx="1676400" cy="296671"/>
          </a:xfrm>
          <a:prstGeom prst="rect">
            <a:avLst/>
          </a:prstGeom>
        </p:spPr>
        <p:txBody>
          <a:bodyPr vert="horz" lIns="121899" tIns="60949" rIns="121899" bIns="60949" rtlCol="0" anchor="ctr"/>
          <a:lstStyle>
            <a:lvl1pPr algn="r">
              <a:defRPr sz="1100">
                <a:solidFill>
                  <a:schemeClr val="tx1"/>
                </a:solidFill>
              </a:defRPr>
            </a:lvl1pPr>
          </a:lstStyle>
          <a:p>
            <a:pPr algn="l"/>
            <a:r>
              <a:rPr lang="en-US" dirty="0"/>
              <a:t>#MWSUG2025 #SSxx</a:t>
            </a:r>
          </a:p>
        </p:txBody>
      </p:sp>
      <p:pic>
        <p:nvPicPr>
          <p:cNvPr id="1026" name="Picture 2">
            <a:extLst>
              <a:ext uri="{FF2B5EF4-FFF2-40B4-BE49-F238E27FC236}">
                <a16:creationId xmlns:a16="http://schemas.microsoft.com/office/drawing/2014/main" id="{3886E931-5161-155C-2AEC-3B601B8DC59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049000" y="5106467"/>
            <a:ext cx="1038794" cy="1662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0" orient="horz" pos="2160">
          <p15:clr>
            <a:srgbClr val="FBAE40"/>
          </p15:clr>
        </p15:guide>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bg1"/>
                </a:solidFill>
              </a:defRPr>
            </a:lvl1pPr>
          </a:lstStyle>
          <a:p>
            <a:r>
              <a:rPr lang="en-US" dirty="0"/>
              <a:t>#MWSUG2025 #SSxx</a:t>
            </a:r>
          </a:p>
        </p:txBody>
      </p:sp>
    </p:spTree>
    <p:extLst>
      <p:ext uri="{BB962C8B-B14F-4D97-AF65-F5344CB8AC3E}">
        <p14:creationId xmlns:p14="http://schemas.microsoft.com/office/powerpoint/2010/main" val="188034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295400"/>
            <a:ext cx="11125200" cy="4978401"/>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vl6pPr>
              <a:defRPr/>
            </a:lvl6pPr>
            <a:lvl7pPr>
              <a:defRPr/>
            </a:lvl7pPr>
            <a:lvl8pPr>
              <a:defRPr/>
            </a:lvl8pPr>
            <a:lvl9pPr>
              <a:defRPr/>
            </a:lvl9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dirty="0"/>
              <a:t>#MWSUG2025 #SSxx</a:t>
            </a:r>
          </a:p>
        </p:txBody>
      </p:sp>
      <p:sp>
        <p:nvSpPr>
          <p:cNvPr id="6" name="Title Placeholder 1"/>
          <p:cNvSpPr>
            <a:spLocks noGrp="1"/>
          </p:cNvSpPr>
          <p:nvPr>
            <p:ph type="title"/>
          </p:nvPr>
        </p:nvSpPr>
        <p:spPr>
          <a:xfrm>
            <a:off x="533400" y="304800"/>
            <a:ext cx="11125200" cy="762000"/>
          </a:xfrm>
          <a:prstGeom prst="rect">
            <a:avLst/>
          </a:prstGeom>
          <a:effectLst/>
        </p:spPr>
        <p:txBody>
          <a:bodyPr vert="horz" lIns="121899" tIns="60949" rIns="121899" bIns="60949" rtlCol="0" anchor="ctr" anchorCtr="0">
            <a:normAutofit/>
          </a:bodyPr>
          <a:lstStyle/>
          <a:p>
            <a:r>
              <a:rPr lang="en-US"/>
              <a:t>Click to edit Master title style</a:t>
            </a:r>
            <a:endParaRPr lang="en-US" dirty="0"/>
          </a:p>
        </p:txBody>
      </p:sp>
    </p:spTree>
    <p:extLst>
      <p:ext uri="{BB962C8B-B14F-4D97-AF65-F5344CB8AC3E}">
        <p14:creationId xmlns:p14="http://schemas.microsoft.com/office/powerpoint/2010/main" val="226430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295400"/>
            <a:ext cx="5359400" cy="4978401"/>
          </a:xfrm>
        </p:spPr>
        <p:txBody>
          <a:bodyPr>
            <a:normAutofit/>
          </a:bodyPr>
          <a:lstStyle>
            <a:lvl1pPr>
              <a:defRPr sz="2800" baseline="0">
                <a:solidFill>
                  <a:schemeClr val="bg1"/>
                </a:solidFill>
              </a:defRPr>
            </a:lvl1pPr>
            <a:lvl2pPr>
              <a:defRPr sz="2400" baseline="0">
                <a:solidFill>
                  <a:schemeClr val="bg1"/>
                </a:solidFill>
              </a:defRPr>
            </a:lvl2pPr>
            <a:lvl3pPr>
              <a:defRPr sz="1801" baseline="0">
                <a:solidFill>
                  <a:schemeClr val="bg1"/>
                </a:solidFill>
              </a:defRPr>
            </a:lvl3pPr>
            <a:lvl4pPr>
              <a:defRPr sz="1600" baseline="0">
                <a:solidFill>
                  <a:schemeClr val="bg1"/>
                </a:solidFill>
              </a:defRPr>
            </a:lvl4pPr>
            <a:lvl5pPr>
              <a:defRPr sz="1400" baseline="0">
                <a:solidFill>
                  <a:schemeClr val="bg1"/>
                </a:solidFill>
              </a:defRPr>
            </a:lvl5pPr>
            <a:lvl6pPr>
              <a:defRPr sz="1400"/>
            </a:lvl6pPr>
            <a:lvl7pPr marL="2670382">
              <a:defRPr sz="1400"/>
            </a:lvl7pPr>
            <a:lvl8pPr marL="2670382">
              <a:defRPr sz="1400"/>
            </a:lvl8pPr>
            <a:lvl9pPr marL="2670382">
              <a:defRPr sz="14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299200" y="1295400"/>
            <a:ext cx="5435600" cy="4978401"/>
          </a:xfrm>
        </p:spPr>
        <p:txBody>
          <a:bodyPr>
            <a:normAutofit/>
          </a:bodyPr>
          <a:lstStyle>
            <a:lvl1pPr>
              <a:defRPr sz="2800" baseline="0">
                <a:solidFill>
                  <a:schemeClr val="bg1"/>
                </a:solidFill>
              </a:defRPr>
            </a:lvl1pPr>
            <a:lvl2pPr>
              <a:defRPr sz="2400" baseline="0">
                <a:solidFill>
                  <a:schemeClr val="bg1"/>
                </a:solidFill>
              </a:defRPr>
            </a:lvl2pPr>
            <a:lvl3pPr>
              <a:defRPr sz="1801" baseline="0">
                <a:solidFill>
                  <a:schemeClr val="bg1"/>
                </a:solidFill>
              </a:defRPr>
            </a:lvl3pPr>
            <a:lvl4pPr>
              <a:defRPr sz="1600" baseline="0">
                <a:solidFill>
                  <a:schemeClr val="bg1"/>
                </a:solidFill>
              </a:defRPr>
            </a:lvl4pPr>
            <a:lvl5pPr>
              <a:defRPr sz="1400" baseline="0">
                <a:solidFill>
                  <a:schemeClr val="bg1"/>
                </a:solidFill>
              </a:defRPr>
            </a:lvl5pPr>
            <a:lvl6pPr marL="2670382">
              <a:defRPr sz="1400" baseline="0"/>
            </a:lvl6pPr>
            <a:lvl7pPr marL="2670382">
              <a:defRPr sz="1400" baseline="0"/>
            </a:lvl7pPr>
            <a:lvl8pPr marL="2670382">
              <a:defRPr sz="1400" baseline="0"/>
            </a:lvl8pPr>
            <a:lvl9pPr marL="2670382">
              <a:defRPr sz="1400" baseline="0"/>
            </a:lvl9pPr>
          </a:lstStyle>
          <a:p>
            <a:pPr lvl="0"/>
            <a:r>
              <a:rPr lang="en-US"/>
              <a:t>Click to edit Master text styles</a:t>
            </a:r>
          </a:p>
          <a:p>
            <a:pPr lvl="1"/>
            <a:r>
              <a:rPr lang="en-US"/>
              <a:t>Second level</a:t>
            </a:r>
          </a:p>
        </p:txBody>
      </p:sp>
      <p:sp>
        <p:nvSpPr>
          <p:cNvPr id="6" name="Footer Placeholder 5"/>
          <p:cNvSpPr>
            <a:spLocks noGrp="1"/>
          </p:cNvSpPr>
          <p:nvPr>
            <p:ph type="ftr" sz="quarter" idx="11"/>
          </p:nvPr>
        </p:nvSpPr>
        <p:spPr/>
        <p:txBody>
          <a:bodyPr/>
          <a:lstStyle/>
          <a:p>
            <a:r>
              <a:rPr lang="en-US" dirty="0"/>
              <a:t>#MWSUG2025 #SSxx</a:t>
            </a:r>
          </a:p>
        </p:txBody>
      </p:sp>
      <p:sp>
        <p:nvSpPr>
          <p:cNvPr id="7" name="Title Placeholder 1"/>
          <p:cNvSpPr>
            <a:spLocks noGrp="1"/>
          </p:cNvSpPr>
          <p:nvPr>
            <p:ph type="title"/>
          </p:nvPr>
        </p:nvSpPr>
        <p:spPr>
          <a:xfrm>
            <a:off x="533400" y="304800"/>
            <a:ext cx="11125200" cy="762000"/>
          </a:xfrm>
          <a:prstGeom prst="rect">
            <a:avLst/>
          </a:prstGeom>
          <a:effectLst/>
        </p:spPr>
        <p:txBody>
          <a:bodyPr vert="horz" lIns="121899" tIns="60949" rIns="121899" bIns="60949" rtlCol="0" anchor="ctr" anchorCtr="0">
            <a:normAutofit/>
          </a:bodyPr>
          <a:lstStyle/>
          <a:p>
            <a:r>
              <a:rPr lang="en-US"/>
              <a:t>Click to edit Master title style</a:t>
            </a:r>
            <a:endParaRPr lang="en-US" dirty="0"/>
          </a:p>
        </p:txBody>
      </p:sp>
    </p:spTree>
    <p:extLst>
      <p:ext uri="{BB962C8B-B14F-4D97-AF65-F5344CB8AC3E}">
        <p14:creationId xmlns:p14="http://schemas.microsoft.com/office/powerpoint/2010/main" val="14065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400" y="1295400"/>
            <a:ext cx="5359400" cy="914400"/>
          </a:xfrm>
        </p:spPr>
        <p:txBody>
          <a:bodyPr anchor="ctr">
            <a:noAutofit/>
          </a:bodyPr>
          <a:lstStyle>
            <a:lvl1pPr marL="0" indent="0">
              <a:lnSpc>
                <a:spcPct val="80000"/>
              </a:lnSpc>
              <a:spcBef>
                <a:spcPts val="0"/>
              </a:spcBef>
              <a:buNone/>
              <a:defRPr sz="2801" b="0" baseline="0">
                <a:solidFill>
                  <a:schemeClr val="bg1"/>
                </a:solidFill>
              </a:defRPr>
            </a:lvl1pPr>
            <a:lvl2pPr marL="609676" indent="0">
              <a:buNone/>
              <a:defRPr sz="2701" b="1"/>
            </a:lvl2pPr>
            <a:lvl3pPr marL="1219353" indent="0">
              <a:buNone/>
              <a:defRPr sz="2401" b="1"/>
            </a:lvl3pPr>
            <a:lvl4pPr marL="1829029" indent="0">
              <a:buNone/>
              <a:defRPr sz="2101" b="1"/>
            </a:lvl4pPr>
            <a:lvl5pPr marL="2438703" indent="0">
              <a:buNone/>
              <a:defRPr sz="2101" b="1"/>
            </a:lvl5pPr>
            <a:lvl6pPr marL="3048380" indent="0">
              <a:buNone/>
              <a:defRPr sz="2101" b="1"/>
            </a:lvl6pPr>
            <a:lvl7pPr marL="3658057" indent="0">
              <a:buNone/>
              <a:defRPr sz="2101" b="1"/>
            </a:lvl7pPr>
            <a:lvl8pPr marL="4267733" indent="0">
              <a:buNone/>
              <a:defRPr sz="2101" b="1"/>
            </a:lvl8pPr>
            <a:lvl9pPr marL="4877410" indent="0">
              <a:buNone/>
              <a:defRPr sz="2101" b="1"/>
            </a:lvl9pPr>
          </a:lstStyle>
          <a:p>
            <a:pPr lvl="0"/>
            <a:r>
              <a:rPr lang="en-US"/>
              <a:t>Click to edit Master text styles</a:t>
            </a:r>
          </a:p>
        </p:txBody>
      </p:sp>
      <p:sp>
        <p:nvSpPr>
          <p:cNvPr id="4" name="Content Placeholder 3"/>
          <p:cNvSpPr>
            <a:spLocks noGrp="1"/>
          </p:cNvSpPr>
          <p:nvPr>
            <p:ph sz="half" idx="2"/>
          </p:nvPr>
        </p:nvSpPr>
        <p:spPr>
          <a:xfrm>
            <a:off x="533400" y="2209800"/>
            <a:ext cx="5359400" cy="4038600"/>
          </a:xfrm>
        </p:spPr>
        <p:txBody>
          <a:bodyPr>
            <a:normAutofit/>
          </a:bodyPr>
          <a:lstStyle>
            <a:lvl1pPr>
              <a:defRPr sz="2401" baseline="0">
                <a:solidFill>
                  <a:schemeClr val="bg1"/>
                </a:solidFill>
              </a:defRPr>
            </a:lvl1pPr>
            <a:lvl2pPr>
              <a:defRPr sz="2001" baseline="0">
                <a:solidFill>
                  <a:schemeClr val="bg1"/>
                </a:solidFill>
              </a:defRPr>
            </a:lvl2pPr>
            <a:lvl3pPr>
              <a:defRPr sz="1801" baseline="0">
                <a:solidFill>
                  <a:schemeClr val="bg1"/>
                </a:solidFill>
              </a:defRPr>
            </a:lvl3pPr>
            <a:lvl4pPr>
              <a:defRPr sz="1600" baseline="0">
                <a:solidFill>
                  <a:schemeClr val="bg1"/>
                </a:solidFill>
              </a:defRPr>
            </a:lvl4pPr>
            <a:lvl5pPr>
              <a:defRPr sz="1400" baseline="0">
                <a:solidFill>
                  <a:schemeClr val="bg1"/>
                </a:solidFill>
              </a:defRPr>
            </a:lvl5pPr>
            <a:lvl6pPr marL="2670382">
              <a:defRPr sz="1400"/>
            </a:lvl6pPr>
            <a:lvl7pPr marL="2670382">
              <a:defRPr sz="1400"/>
            </a:lvl7pPr>
            <a:lvl8pPr marL="2670382">
              <a:defRPr sz="1400"/>
            </a:lvl8pPr>
            <a:lvl9pPr marL="2670382">
              <a:defRPr sz="1400"/>
            </a:lvl9pPr>
          </a:lstStyle>
          <a:p>
            <a:pPr lvl="0"/>
            <a:r>
              <a:rPr lang="en-US"/>
              <a:t>Click to edit Master text styles</a:t>
            </a:r>
          </a:p>
          <a:p>
            <a:pPr lvl="1"/>
            <a:r>
              <a:rPr lang="en-US"/>
              <a:t>Second level</a:t>
            </a:r>
          </a:p>
        </p:txBody>
      </p:sp>
      <p:sp>
        <p:nvSpPr>
          <p:cNvPr id="5" name="Text Placeholder 4"/>
          <p:cNvSpPr>
            <a:spLocks noGrp="1"/>
          </p:cNvSpPr>
          <p:nvPr>
            <p:ph type="body" sz="quarter" idx="3"/>
          </p:nvPr>
        </p:nvSpPr>
        <p:spPr>
          <a:xfrm>
            <a:off x="6299200" y="1295400"/>
            <a:ext cx="5359400" cy="914400"/>
          </a:xfrm>
        </p:spPr>
        <p:txBody>
          <a:bodyPr anchor="ctr">
            <a:noAutofit/>
          </a:bodyPr>
          <a:lstStyle>
            <a:lvl1pPr marL="0" indent="0">
              <a:lnSpc>
                <a:spcPct val="80000"/>
              </a:lnSpc>
              <a:spcBef>
                <a:spcPts val="0"/>
              </a:spcBef>
              <a:buNone/>
              <a:defRPr sz="2801" b="0" baseline="0">
                <a:solidFill>
                  <a:schemeClr val="bg1"/>
                </a:solidFill>
              </a:defRPr>
            </a:lvl1pPr>
            <a:lvl2pPr marL="609676" indent="0">
              <a:buNone/>
              <a:defRPr sz="2701" b="1"/>
            </a:lvl2pPr>
            <a:lvl3pPr marL="1219353" indent="0">
              <a:buNone/>
              <a:defRPr sz="2401" b="1"/>
            </a:lvl3pPr>
            <a:lvl4pPr marL="1829029" indent="0">
              <a:buNone/>
              <a:defRPr sz="2101" b="1"/>
            </a:lvl4pPr>
            <a:lvl5pPr marL="2438703" indent="0">
              <a:buNone/>
              <a:defRPr sz="2101" b="1"/>
            </a:lvl5pPr>
            <a:lvl6pPr marL="3048380" indent="0">
              <a:buNone/>
              <a:defRPr sz="2101" b="1"/>
            </a:lvl6pPr>
            <a:lvl7pPr marL="3658057" indent="0">
              <a:buNone/>
              <a:defRPr sz="2101" b="1"/>
            </a:lvl7pPr>
            <a:lvl8pPr marL="4267733" indent="0">
              <a:buNone/>
              <a:defRPr sz="2101" b="1"/>
            </a:lvl8pPr>
            <a:lvl9pPr marL="4877410" indent="0">
              <a:buNone/>
              <a:defRPr sz="2101" b="1"/>
            </a:lvl9pPr>
          </a:lstStyle>
          <a:p>
            <a:pPr lvl="0"/>
            <a:r>
              <a:rPr lang="en-US"/>
              <a:t>Click to edit Master text styles</a:t>
            </a:r>
          </a:p>
        </p:txBody>
      </p:sp>
      <p:sp>
        <p:nvSpPr>
          <p:cNvPr id="6" name="Content Placeholder 5"/>
          <p:cNvSpPr>
            <a:spLocks noGrp="1"/>
          </p:cNvSpPr>
          <p:nvPr>
            <p:ph sz="quarter" idx="4"/>
          </p:nvPr>
        </p:nvSpPr>
        <p:spPr>
          <a:xfrm>
            <a:off x="6299200" y="2209800"/>
            <a:ext cx="5359400" cy="4038600"/>
          </a:xfrm>
        </p:spPr>
        <p:txBody>
          <a:bodyPr>
            <a:normAutofit/>
          </a:bodyPr>
          <a:lstStyle>
            <a:lvl1pPr>
              <a:defRPr sz="2401" baseline="0">
                <a:solidFill>
                  <a:schemeClr val="bg1"/>
                </a:solidFill>
              </a:defRPr>
            </a:lvl1pPr>
            <a:lvl2pPr>
              <a:defRPr sz="2001" baseline="0">
                <a:solidFill>
                  <a:schemeClr val="bg1"/>
                </a:solidFill>
              </a:defRPr>
            </a:lvl2pPr>
            <a:lvl3pPr>
              <a:defRPr sz="1801" baseline="0">
                <a:solidFill>
                  <a:schemeClr val="bg1"/>
                </a:solidFill>
              </a:defRPr>
            </a:lvl3pPr>
            <a:lvl4pPr>
              <a:defRPr sz="1600" baseline="0">
                <a:solidFill>
                  <a:schemeClr val="bg1"/>
                </a:solidFill>
              </a:defRPr>
            </a:lvl4pPr>
            <a:lvl5pPr>
              <a:defRPr sz="1400" baseline="0">
                <a:solidFill>
                  <a:schemeClr val="bg1"/>
                </a:solidFill>
              </a:defRPr>
            </a:lvl5pPr>
            <a:lvl6pPr marL="2670382">
              <a:defRPr sz="1400"/>
            </a:lvl6pPr>
            <a:lvl7pPr marL="2670382">
              <a:defRPr sz="1400"/>
            </a:lvl7pPr>
            <a:lvl8pPr marL="2670382">
              <a:defRPr sz="1400" baseline="0"/>
            </a:lvl8pPr>
            <a:lvl9pPr marL="2670382">
              <a:defRPr sz="1400" baseline="0"/>
            </a:lvl9pPr>
          </a:lstStyle>
          <a:p>
            <a:pPr lvl="0"/>
            <a:r>
              <a:rPr lang="en-US"/>
              <a:t>Click to edit Master text styles</a:t>
            </a:r>
          </a:p>
          <a:p>
            <a:pPr lvl="1"/>
            <a:r>
              <a:rPr lang="en-US"/>
              <a:t>Second level</a:t>
            </a:r>
          </a:p>
        </p:txBody>
      </p:sp>
      <p:sp>
        <p:nvSpPr>
          <p:cNvPr id="8" name="Footer Placeholder 7"/>
          <p:cNvSpPr>
            <a:spLocks noGrp="1"/>
          </p:cNvSpPr>
          <p:nvPr>
            <p:ph type="ftr" sz="quarter" idx="11"/>
          </p:nvPr>
        </p:nvSpPr>
        <p:spPr/>
        <p:txBody>
          <a:bodyPr/>
          <a:lstStyle/>
          <a:p>
            <a:r>
              <a:rPr lang="en-US" dirty="0"/>
              <a:t>#MWSUG2025 #SSxx</a:t>
            </a:r>
          </a:p>
        </p:txBody>
      </p:sp>
      <p:sp>
        <p:nvSpPr>
          <p:cNvPr id="9" name="Title Placeholder 1"/>
          <p:cNvSpPr>
            <a:spLocks noGrp="1"/>
          </p:cNvSpPr>
          <p:nvPr>
            <p:ph type="title"/>
          </p:nvPr>
        </p:nvSpPr>
        <p:spPr>
          <a:xfrm>
            <a:off x="533400" y="304800"/>
            <a:ext cx="11125200" cy="762000"/>
          </a:xfrm>
          <a:prstGeom prst="rect">
            <a:avLst/>
          </a:prstGeom>
          <a:effectLst/>
        </p:spPr>
        <p:txBody>
          <a:bodyPr vert="horz" lIns="121899" tIns="60949" rIns="121899" bIns="60949" rtlCol="0" anchor="ctr" anchorCtr="0">
            <a:normAutofit/>
          </a:bodyPr>
          <a:lstStyle/>
          <a:p>
            <a:r>
              <a:rPr lang="en-US"/>
              <a:t>Click to edit Master title style</a:t>
            </a:r>
            <a:endParaRPr lang="en-US" dirty="0"/>
          </a:p>
        </p:txBody>
      </p:sp>
    </p:spTree>
    <p:extLst>
      <p:ext uri="{BB962C8B-B14F-4D97-AF65-F5344CB8AC3E}">
        <p14:creationId xmlns:p14="http://schemas.microsoft.com/office/powerpoint/2010/main" val="356168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1" y="1752600"/>
            <a:ext cx="9753600" cy="1764000"/>
          </a:xfrm>
        </p:spPr>
        <p:txBody>
          <a:bodyPr anchor="t" anchorCtr="0">
            <a:noAutofit/>
          </a:bodyPr>
          <a:lstStyle>
            <a:lvl1pPr algn="ctr">
              <a:defRPr sz="4401" b="0" cap="none"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219201" y="3632200"/>
            <a:ext cx="9753600" cy="1016000"/>
          </a:xfrm>
        </p:spPr>
        <p:txBody>
          <a:bodyPr anchor="t" anchorCtr="0">
            <a:noAutofit/>
          </a:bodyPr>
          <a:lstStyle>
            <a:lvl1pPr marL="0" indent="0" algn="ctr">
              <a:spcBef>
                <a:spcPts val="0"/>
              </a:spcBef>
              <a:buNone/>
              <a:defRPr sz="2801" baseline="0">
                <a:solidFill>
                  <a:schemeClr val="bg1"/>
                </a:solidFill>
              </a:defRPr>
            </a:lvl1pPr>
            <a:lvl2pPr marL="609676" indent="0">
              <a:buNone/>
              <a:defRPr sz="2401">
                <a:solidFill>
                  <a:schemeClr val="tx1">
                    <a:tint val="75000"/>
                  </a:schemeClr>
                </a:solidFill>
              </a:defRPr>
            </a:lvl2pPr>
            <a:lvl3pPr marL="1219353" indent="0">
              <a:buNone/>
              <a:defRPr sz="2101">
                <a:solidFill>
                  <a:schemeClr val="tx1">
                    <a:tint val="75000"/>
                  </a:schemeClr>
                </a:solidFill>
              </a:defRPr>
            </a:lvl3pPr>
            <a:lvl4pPr marL="1829029" indent="0">
              <a:buNone/>
              <a:defRPr sz="1901">
                <a:solidFill>
                  <a:schemeClr val="tx1">
                    <a:tint val="75000"/>
                  </a:schemeClr>
                </a:solidFill>
              </a:defRPr>
            </a:lvl4pPr>
            <a:lvl5pPr marL="2438703" indent="0">
              <a:buNone/>
              <a:defRPr sz="1901">
                <a:solidFill>
                  <a:schemeClr val="tx1">
                    <a:tint val="75000"/>
                  </a:schemeClr>
                </a:solidFill>
              </a:defRPr>
            </a:lvl5pPr>
            <a:lvl6pPr marL="3048380" indent="0">
              <a:buNone/>
              <a:defRPr sz="1901">
                <a:solidFill>
                  <a:schemeClr val="tx1">
                    <a:tint val="75000"/>
                  </a:schemeClr>
                </a:solidFill>
              </a:defRPr>
            </a:lvl6pPr>
            <a:lvl7pPr marL="3658057" indent="0">
              <a:buNone/>
              <a:defRPr sz="1901">
                <a:solidFill>
                  <a:schemeClr val="tx1">
                    <a:tint val="75000"/>
                  </a:schemeClr>
                </a:solidFill>
              </a:defRPr>
            </a:lvl7pPr>
            <a:lvl8pPr marL="4267733" indent="0">
              <a:buNone/>
              <a:defRPr sz="1901">
                <a:solidFill>
                  <a:schemeClr val="tx1">
                    <a:tint val="75000"/>
                  </a:schemeClr>
                </a:solidFill>
              </a:defRPr>
            </a:lvl8pPr>
            <a:lvl9pPr marL="4877410" indent="0">
              <a:buNone/>
              <a:defRPr sz="1901">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#MWSUG2025 #SSxx</a:t>
            </a:r>
          </a:p>
        </p:txBody>
      </p:sp>
    </p:spTree>
    <p:extLst>
      <p:ext uri="{BB962C8B-B14F-4D97-AF65-F5344CB8AC3E}">
        <p14:creationId xmlns:p14="http://schemas.microsoft.com/office/powerpoint/2010/main" val="363890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#MWSUG2025 #SSxx</a:t>
            </a:r>
          </a:p>
        </p:txBody>
      </p:sp>
      <p:sp>
        <p:nvSpPr>
          <p:cNvPr id="5" name="Title Placeholder 1"/>
          <p:cNvSpPr>
            <a:spLocks noGrp="1"/>
          </p:cNvSpPr>
          <p:nvPr>
            <p:ph type="title"/>
          </p:nvPr>
        </p:nvSpPr>
        <p:spPr>
          <a:xfrm>
            <a:off x="533400" y="304800"/>
            <a:ext cx="11125200" cy="762000"/>
          </a:xfrm>
          <a:prstGeom prst="rect">
            <a:avLst/>
          </a:prstGeom>
          <a:effectLst/>
        </p:spPr>
        <p:txBody>
          <a:bodyPr vert="horz" lIns="121899" tIns="60949" rIns="121899" bIns="60949" rtlCol="0" anchor="ctr" anchorCtr="0">
            <a:normAutofit/>
          </a:bodyPr>
          <a:lstStyle/>
          <a:p>
            <a:r>
              <a:rPr lang="en-US"/>
              <a:t>Click to edit Master title style</a:t>
            </a:r>
            <a:endParaRPr lang="en-US" dirty="0"/>
          </a:p>
        </p:txBody>
      </p:sp>
    </p:spTree>
    <p:extLst>
      <p:ext uri="{BB962C8B-B14F-4D97-AF65-F5344CB8AC3E}">
        <p14:creationId xmlns:p14="http://schemas.microsoft.com/office/powerpoint/2010/main" val="246968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contact">
    <p:bg bwMode="ltGray">
      <p:bgPr>
        <a:blipFill dpi="0"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Cement/>
                    </a14:imgEffect>
                    <a14:imgEffect>
                      <a14:colorTemperature colorTemp="47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3400" y="381000"/>
            <a:ext cx="11125200" cy="762000"/>
          </a:xfrm>
          <a:prstGeom prst="rect">
            <a:avLst/>
          </a:prstGeom>
          <a:effectLst/>
        </p:spPr>
        <p:txBody>
          <a:bodyPr vert="horz" lIns="121899" tIns="60949" rIns="121899" bIns="60949" rtlCol="0" anchor="ctr" anchorCtr="0">
            <a:normAutofit/>
          </a:bodyPr>
          <a:lstStyle/>
          <a:p>
            <a:r>
              <a:rPr lang="en-US"/>
              <a:t>Click to edit Master title style</a:t>
            </a:r>
            <a:endParaRPr lang="en-US" dirty="0"/>
          </a:p>
        </p:txBody>
      </p:sp>
      <p:sp>
        <p:nvSpPr>
          <p:cNvPr id="13" name="Text Placeholder 2"/>
          <p:cNvSpPr>
            <a:spLocks noGrp="1"/>
          </p:cNvSpPr>
          <p:nvPr>
            <p:ph idx="1"/>
          </p:nvPr>
        </p:nvSpPr>
        <p:spPr>
          <a:xfrm>
            <a:off x="533400" y="1295400"/>
            <a:ext cx="11125200" cy="4957257"/>
          </a:xfrm>
          <a:prstGeom prst="rect">
            <a:avLst/>
          </a:prstGeom>
        </p:spPr>
        <p:txBody>
          <a:bodyPr vert="horz" lIns="121899" tIns="60949" rIns="121899" bIns="60949" rtlCol="0">
            <a:normAutofit/>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a:extLst>
              <a:ext uri="{FF2B5EF4-FFF2-40B4-BE49-F238E27FC236}">
                <a16:creationId xmlns:a16="http://schemas.microsoft.com/office/drawing/2014/main" id="{C164DF52-DBFB-20BD-5A1A-D57C0B40D86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84230" y="5413248"/>
            <a:ext cx="800100" cy="1280160"/>
          </a:xfrm>
          <a:prstGeom prst="rect">
            <a:avLst/>
          </a:prstGeom>
          <a:effectLst>
            <a:glow rad="63500">
              <a:schemeClr val="accent4">
                <a:satMod val="175000"/>
                <a:alpha val="40000"/>
              </a:schemeClr>
            </a:glow>
          </a:effectLst>
        </p:spPr>
      </p:pic>
      <p:sp>
        <p:nvSpPr>
          <p:cNvPr id="4" name="Footer Placeholder 4">
            <a:extLst>
              <a:ext uri="{FF2B5EF4-FFF2-40B4-BE49-F238E27FC236}">
                <a16:creationId xmlns:a16="http://schemas.microsoft.com/office/drawing/2014/main" id="{0025B570-C330-AEE7-8299-1DD179A9987D}"/>
              </a:ext>
            </a:extLst>
          </p:cNvPr>
          <p:cNvSpPr>
            <a:spLocks noGrp="1"/>
          </p:cNvSpPr>
          <p:nvPr>
            <p:ph type="ftr" sz="quarter" idx="3"/>
          </p:nvPr>
        </p:nvSpPr>
        <p:spPr>
          <a:xfrm>
            <a:off x="544286" y="6410714"/>
            <a:ext cx="1676400" cy="296671"/>
          </a:xfrm>
          <a:prstGeom prst="rect">
            <a:avLst/>
          </a:prstGeom>
        </p:spPr>
        <p:txBody>
          <a:bodyPr vert="horz" lIns="121899" tIns="60949" rIns="121899" bIns="60949" rtlCol="0" anchor="ctr"/>
          <a:lstStyle>
            <a:lvl1pPr algn="r">
              <a:defRPr sz="1100">
                <a:solidFill>
                  <a:schemeClr val="tx1"/>
                </a:solidFill>
              </a:defRPr>
            </a:lvl1pPr>
          </a:lstStyle>
          <a:p>
            <a:pPr algn="l"/>
            <a:r>
              <a:rPr lang="en-US" dirty="0"/>
              <a:t>#MWSUG2025 #SSxx</a:t>
            </a:r>
          </a:p>
        </p:txBody>
      </p:sp>
    </p:spTree>
    <p:extLst>
      <p:ext uri="{BB962C8B-B14F-4D97-AF65-F5344CB8AC3E}">
        <p14:creationId xmlns:p14="http://schemas.microsoft.com/office/powerpoint/2010/main" val="413393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1">
            <a:duotone>
              <a:schemeClr val="accent4">
                <a:shade val="45000"/>
                <a:satMod val="135000"/>
              </a:schemeClr>
              <a:prstClr val="white"/>
            </a:duotone>
            <a:extLst>
              <a:ext uri="{BEBA8EAE-BF5A-486C-A8C5-ECC9F3942E4B}">
                <a14:imgProps xmlns:a14="http://schemas.microsoft.com/office/drawing/2010/main">
                  <a14:imgLayer r:embed="rId12">
                    <a14:imgEffect>
                      <a14:artisticCement/>
                    </a14:imgEffect>
                    <a14:imgEffect>
                      <a14:colorTemperature colorTemp="47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143000"/>
            <a:ext cx="12192000" cy="5715000"/>
          </a:xfrm>
          <a:prstGeom prst="rect">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itle Placeholder 1"/>
          <p:cNvSpPr>
            <a:spLocks noGrp="1"/>
          </p:cNvSpPr>
          <p:nvPr>
            <p:ph type="title"/>
          </p:nvPr>
        </p:nvSpPr>
        <p:spPr>
          <a:xfrm>
            <a:off x="544286" y="304800"/>
            <a:ext cx="11125200" cy="762000"/>
          </a:xfrm>
          <a:prstGeom prst="rect">
            <a:avLst/>
          </a:prstGeom>
          <a:effectLst/>
        </p:spPr>
        <p:txBody>
          <a:bodyPr vert="horz" lIns="121899" tIns="60949" rIns="121899" bIns="60949" rtlCol="0" anchor="ctr"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533400" y="1295400"/>
            <a:ext cx="11125200" cy="4957257"/>
          </a:xfrm>
          <a:prstGeom prst="rect">
            <a:avLst/>
          </a:prstGeom>
        </p:spPr>
        <p:txBody>
          <a:bodyPr vert="horz" lIns="121899" tIns="60949" rIns="121899" bIns="60949" rtlCol="0">
            <a:normAutofit/>
          </a:bodyPr>
          <a:lstStyle/>
          <a:p>
            <a:pPr lvl="0"/>
            <a:r>
              <a:rPr lang="en-US" dirty="0"/>
              <a:t>Click to edit Master text styles</a:t>
            </a:r>
          </a:p>
          <a:p>
            <a:pPr lvl="1"/>
            <a:r>
              <a:rPr lang="en-US" dirty="0"/>
              <a:t>Second level</a:t>
            </a:r>
          </a:p>
        </p:txBody>
      </p:sp>
      <p:sp>
        <p:nvSpPr>
          <p:cNvPr id="5" name="Footer Placeholder 4"/>
          <p:cNvSpPr>
            <a:spLocks noGrp="1"/>
          </p:cNvSpPr>
          <p:nvPr>
            <p:ph type="ftr" sz="quarter" idx="3"/>
          </p:nvPr>
        </p:nvSpPr>
        <p:spPr>
          <a:xfrm>
            <a:off x="544286" y="6410714"/>
            <a:ext cx="1676400" cy="296671"/>
          </a:xfrm>
          <a:prstGeom prst="rect">
            <a:avLst/>
          </a:prstGeom>
        </p:spPr>
        <p:txBody>
          <a:bodyPr vert="horz" lIns="121899" tIns="60949" rIns="121899" bIns="60949" rtlCol="0" anchor="ctr"/>
          <a:lstStyle>
            <a:lvl1pPr algn="r">
              <a:defRPr sz="1100">
                <a:solidFill>
                  <a:schemeClr val="bg1"/>
                </a:solidFill>
              </a:defRPr>
            </a:lvl1pPr>
          </a:lstStyle>
          <a:p>
            <a:pPr algn="l"/>
            <a:r>
              <a:rPr lang="en-US" dirty="0"/>
              <a:t>#MWSUG2025 #SSxx</a:t>
            </a:r>
          </a:p>
        </p:txBody>
      </p:sp>
      <p:sp>
        <p:nvSpPr>
          <p:cNvPr id="8" name="Footer Placeholder 4"/>
          <p:cNvSpPr txBox="1">
            <a:spLocks/>
          </p:cNvSpPr>
          <p:nvPr/>
        </p:nvSpPr>
        <p:spPr>
          <a:xfrm>
            <a:off x="9982200" y="6396232"/>
            <a:ext cx="609600" cy="296671"/>
          </a:xfrm>
          <a:prstGeom prst="rect">
            <a:avLst/>
          </a:prstGeom>
        </p:spPr>
        <p:txBody>
          <a:bodyPr vert="horz" lIns="121899" tIns="60949" rIns="121899" bIns="60949" rtlCol="0" anchor="ctr"/>
          <a:lstStyle>
            <a:defPPr>
              <a:defRPr lang="en-US"/>
            </a:defPPr>
            <a:lvl1pPr marL="0" algn="l" defTabSz="1218987" rtl="0" eaLnBrk="1" latinLnBrk="0" hangingPunct="1">
              <a:defRPr sz="11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fld id="{9A260CEF-1E59-4C59-A296-8422497F2646}" type="slidenum">
              <a:rPr lang="en-US" smtClean="0"/>
              <a:t>‹#›</a:t>
            </a:fld>
            <a:endParaRPr lang="en-US" dirty="0"/>
          </a:p>
        </p:txBody>
      </p:sp>
      <p:pic>
        <p:nvPicPr>
          <p:cNvPr id="4" name="Picture 2">
            <a:extLst>
              <a:ext uri="{FF2B5EF4-FFF2-40B4-BE49-F238E27FC236}">
                <a16:creationId xmlns:a16="http://schemas.microsoft.com/office/drawing/2014/main" id="{CA222C2E-0C2C-D9F9-2DDA-567268A9A304}"/>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266156" y="5486401"/>
            <a:ext cx="763115" cy="1220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948849"/>
      </p:ext>
    </p:extLst>
  </p:cSld>
  <p:clrMap bg1="dk1" tx1="lt1" bg2="dk2" tx2="lt2" accent1="accent1" accent2="accent2" accent3="accent3" accent4="accent4" accent5="accent5" accent6="accent6" hlink="hlink" folHlink="folHlink"/>
  <p:sldLayoutIdLst>
    <p:sldLayoutId id="2147483745" r:id="rId1"/>
    <p:sldLayoutId id="2147483736" r:id="rId2"/>
    <p:sldLayoutId id="2147483742" r:id="rId3"/>
    <p:sldLayoutId id="2147483737" r:id="rId4"/>
    <p:sldLayoutId id="2147483739" r:id="rId5"/>
    <p:sldLayoutId id="2147483740" r:id="rId6"/>
    <p:sldLayoutId id="2147483738" r:id="rId7"/>
    <p:sldLayoutId id="2147483741" r:id="rId8"/>
    <p:sldLayoutId id="2147483746"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1219353" rtl="0" eaLnBrk="1" latinLnBrk="0" hangingPunct="1">
        <a:lnSpc>
          <a:spcPct val="80000"/>
        </a:lnSpc>
        <a:spcBef>
          <a:spcPct val="0"/>
        </a:spcBef>
        <a:buNone/>
        <a:defRPr sz="4800" kern="1200" cap="none" baseline="0">
          <a:solidFill>
            <a:schemeClr val="tx1"/>
          </a:solidFill>
          <a:effectLst/>
          <a:latin typeface="+mj-lt"/>
          <a:ea typeface="+mj-ea"/>
          <a:cs typeface="+mj-cs"/>
        </a:defRPr>
      </a:lvl1pPr>
    </p:titleStyle>
    <p:bodyStyle>
      <a:lvl1pPr marL="274402" indent="-274402" algn="l" defTabSz="1219353" rtl="0" eaLnBrk="1" latinLnBrk="0" hangingPunct="1">
        <a:lnSpc>
          <a:spcPct val="90000"/>
        </a:lnSpc>
        <a:spcBef>
          <a:spcPts val="1600"/>
        </a:spcBef>
        <a:buClr>
          <a:schemeClr val="accent1"/>
        </a:buClr>
        <a:buSzPct val="90000"/>
        <a:buFont typeface="Arial" pitchFamily="34" charset="0"/>
        <a:buChar char="•"/>
        <a:defRPr sz="2801" kern="1200" baseline="0">
          <a:solidFill>
            <a:schemeClr val="bg1"/>
          </a:solidFill>
          <a:latin typeface="+mn-lt"/>
          <a:ea typeface="+mn-ea"/>
          <a:cs typeface="+mn-cs"/>
        </a:defRPr>
      </a:lvl1pPr>
      <a:lvl2pPr marL="548805" indent="-274402" algn="l" defTabSz="1219353" rtl="0" eaLnBrk="1" latinLnBrk="0" hangingPunct="1">
        <a:lnSpc>
          <a:spcPct val="90000"/>
        </a:lnSpc>
        <a:spcBef>
          <a:spcPts val="800"/>
        </a:spcBef>
        <a:buClr>
          <a:schemeClr val="accent1"/>
        </a:buClr>
        <a:buSzPct val="90000"/>
        <a:buFont typeface="Cambria" pitchFamily="18" charset="0"/>
        <a:buChar char="–"/>
        <a:defRPr sz="2401" kern="1200" baseline="0">
          <a:solidFill>
            <a:schemeClr val="bg1"/>
          </a:solidFill>
          <a:latin typeface="+mn-lt"/>
          <a:ea typeface="+mn-ea"/>
          <a:cs typeface="+mn-cs"/>
        </a:defRPr>
      </a:lvl2pPr>
      <a:lvl3pPr marL="823207" indent="-274402" algn="l" defTabSz="1219353" rtl="0" eaLnBrk="1" latinLnBrk="0" hangingPunct="1">
        <a:lnSpc>
          <a:spcPct val="90000"/>
        </a:lnSpc>
        <a:spcBef>
          <a:spcPts val="800"/>
        </a:spcBef>
        <a:buClr>
          <a:schemeClr val="accent1"/>
        </a:buClr>
        <a:buFont typeface="Arial" pitchFamily="34" charset="0"/>
        <a:buChar char="•"/>
        <a:defRPr sz="2001" kern="1200" baseline="0">
          <a:solidFill>
            <a:schemeClr val="bg1"/>
          </a:solidFill>
          <a:latin typeface="+mn-lt"/>
          <a:ea typeface="+mn-ea"/>
          <a:cs typeface="+mn-cs"/>
        </a:defRPr>
      </a:lvl3pPr>
      <a:lvl4pPr marL="1097609" indent="-274402" algn="l" defTabSz="1219353" rtl="0" eaLnBrk="1" latinLnBrk="0" hangingPunct="1">
        <a:lnSpc>
          <a:spcPct val="90000"/>
        </a:lnSpc>
        <a:spcBef>
          <a:spcPts val="800"/>
        </a:spcBef>
        <a:buClr>
          <a:schemeClr val="accent1"/>
        </a:buClr>
        <a:buSzPct val="100000"/>
        <a:buFont typeface="Cambria" pitchFamily="18" charset="0"/>
        <a:buChar char="–"/>
        <a:defRPr sz="1801" kern="1200" baseline="0">
          <a:solidFill>
            <a:schemeClr val="bg1"/>
          </a:solidFill>
          <a:latin typeface="+mn-lt"/>
          <a:ea typeface="+mn-ea"/>
          <a:cs typeface="+mn-cs"/>
        </a:defRPr>
      </a:lvl4pPr>
      <a:lvl5pPr marL="1372010" indent="-274402" algn="l" defTabSz="1219353" rtl="0" eaLnBrk="1" latinLnBrk="0" hangingPunct="1">
        <a:lnSpc>
          <a:spcPct val="90000"/>
        </a:lnSpc>
        <a:spcBef>
          <a:spcPts val="800"/>
        </a:spcBef>
        <a:buClr>
          <a:schemeClr val="accent1"/>
        </a:buClr>
        <a:buFont typeface="Arial" pitchFamily="34" charset="0"/>
        <a:buChar char="•"/>
        <a:defRPr sz="1600" kern="1200" baseline="0">
          <a:solidFill>
            <a:schemeClr val="bg1"/>
          </a:solidFill>
          <a:latin typeface="+mn-lt"/>
          <a:ea typeface="+mn-ea"/>
          <a:cs typeface="+mn-cs"/>
        </a:defRPr>
      </a:lvl5pPr>
      <a:lvl6pPr marL="1646414" indent="-274402" algn="l" defTabSz="1219353"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816" indent="-274402" algn="l" defTabSz="1219353"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5217" indent="-274402" algn="l" defTabSz="1219353"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9621" indent="-274402" algn="l" defTabSz="1219353"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9353" rtl="0" eaLnBrk="1" latinLnBrk="0" hangingPunct="1">
        <a:defRPr sz="2401" kern="1200">
          <a:solidFill>
            <a:schemeClr val="tx1"/>
          </a:solidFill>
          <a:latin typeface="+mn-lt"/>
          <a:ea typeface="+mn-ea"/>
          <a:cs typeface="+mn-cs"/>
        </a:defRPr>
      </a:lvl1pPr>
      <a:lvl2pPr marL="609676" algn="l" defTabSz="1219353" rtl="0" eaLnBrk="1" latinLnBrk="0" hangingPunct="1">
        <a:defRPr sz="2401" kern="1200">
          <a:solidFill>
            <a:schemeClr val="tx1"/>
          </a:solidFill>
          <a:latin typeface="+mn-lt"/>
          <a:ea typeface="+mn-ea"/>
          <a:cs typeface="+mn-cs"/>
        </a:defRPr>
      </a:lvl2pPr>
      <a:lvl3pPr marL="1219353" algn="l" defTabSz="1219353" rtl="0" eaLnBrk="1" latinLnBrk="0" hangingPunct="1">
        <a:defRPr sz="2401" kern="1200">
          <a:solidFill>
            <a:schemeClr val="tx1"/>
          </a:solidFill>
          <a:latin typeface="+mn-lt"/>
          <a:ea typeface="+mn-ea"/>
          <a:cs typeface="+mn-cs"/>
        </a:defRPr>
      </a:lvl3pPr>
      <a:lvl4pPr marL="1829029" algn="l" defTabSz="1219353" rtl="0" eaLnBrk="1" latinLnBrk="0" hangingPunct="1">
        <a:defRPr sz="2401" kern="1200">
          <a:solidFill>
            <a:schemeClr val="tx1"/>
          </a:solidFill>
          <a:latin typeface="+mn-lt"/>
          <a:ea typeface="+mn-ea"/>
          <a:cs typeface="+mn-cs"/>
        </a:defRPr>
      </a:lvl4pPr>
      <a:lvl5pPr marL="2438703" algn="l" defTabSz="1219353" rtl="0" eaLnBrk="1" latinLnBrk="0" hangingPunct="1">
        <a:defRPr sz="2401" kern="1200">
          <a:solidFill>
            <a:schemeClr val="tx1"/>
          </a:solidFill>
          <a:latin typeface="+mn-lt"/>
          <a:ea typeface="+mn-ea"/>
          <a:cs typeface="+mn-cs"/>
        </a:defRPr>
      </a:lvl5pPr>
      <a:lvl6pPr marL="3048380" algn="l" defTabSz="1219353" rtl="0" eaLnBrk="1" latinLnBrk="0" hangingPunct="1">
        <a:defRPr sz="2401" kern="1200">
          <a:solidFill>
            <a:schemeClr val="tx1"/>
          </a:solidFill>
          <a:latin typeface="+mn-lt"/>
          <a:ea typeface="+mn-ea"/>
          <a:cs typeface="+mn-cs"/>
        </a:defRPr>
      </a:lvl6pPr>
      <a:lvl7pPr marL="3658057" algn="l" defTabSz="1219353" rtl="0" eaLnBrk="1" latinLnBrk="0" hangingPunct="1">
        <a:defRPr sz="2401" kern="1200">
          <a:solidFill>
            <a:schemeClr val="tx1"/>
          </a:solidFill>
          <a:latin typeface="+mn-lt"/>
          <a:ea typeface="+mn-ea"/>
          <a:cs typeface="+mn-cs"/>
        </a:defRPr>
      </a:lvl7pPr>
      <a:lvl8pPr marL="4267733" algn="l" defTabSz="1219353" rtl="0" eaLnBrk="1" latinLnBrk="0" hangingPunct="1">
        <a:defRPr sz="2401" kern="1200">
          <a:solidFill>
            <a:schemeClr val="tx1"/>
          </a:solidFill>
          <a:latin typeface="+mn-lt"/>
          <a:ea typeface="+mn-ea"/>
          <a:cs typeface="+mn-cs"/>
        </a:defRPr>
      </a:lvl8pPr>
      <a:lvl9pPr marL="4877410" algn="l" defTabSz="1219353" rtl="0" eaLnBrk="1" latinLnBrk="0" hangingPunct="1">
        <a:defRPr sz="24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544286" y="6410715"/>
            <a:ext cx="1817914" cy="294886"/>
          </a:xfrm>
        </p:spPr>
        <p:txBody>
          <a:bodyPr/>
          <a:lstStyle/>
          <a:p>
            <a:r>
              <a:rPr lang="en-US" dirty="0"/>
              <a:t>#MWSUG2025 </a:t>
            </a:r>
            <a:r>
              <a:rPr lang="en-US" dirty="0" smtClean="0"/>
              <a:t>#BB074</a:t>
            </a:r>
            <a:endParaRPr lang="en-US" dirty="0"/>
          </a:p>
        </p:txBody>
      </p:sp>
      <p:sp>
        <p:nvSpPr>
          <p:cNvPr id="3" name="Title 2"/>
          <p:cNvSpPr>
            <a:spLocks noGrp="1"/>
          </p:cNvSpPr>
          <p:nvPr>
            <p:ph type="title"/>
          </p:nvPr>
        </p:nvSpPr>
        <p:spPr>
          <a:xfrm>
            <a:off x="457200" y="304800"/>
            <a:ext cx="11201400" cy="1676400"/>
          </a:xfrm>
          <a:gradFill flip="none" rotWithShape="1">
            <a:path path="shape">
              <a:fillToRect l="50000" t="50000" r="50000" b="50000"/>
            </a:path>
            <a:tileRect/>
          </a:gradFill>
          <a:ln>
            <a:noFill/>
          </a:ln>
          <a:effectLst>
            <a:glow rad="139700">
              <a:schemeClr val="accent4">
                <a:satMod val="175000"/>
                <a:alpha val="40000"/>
              </a:schemeClr>
            </a:glow>
            <a:outerShdw blurRad="53975" dist="41275" dir="14700000" algn="t" rotWithShape="0">
              <a:srgbClr val="000000">
                <a:alpha val="60000"/>
              </a:srgbClr>
            </a:outerShdw>
          </a:effectLst>
        </p:spPr>
        <p:style>
          <a:lnRef idx="0">
            <a:schemeClr val="accent4"/>
          </a:lnRef>
          <a:fillRef idx="3">
            <a:schemeClr val="accent4"/>
          </a:fillRef>
          <a:effectRef idx="3">
            <a:schemeClr val="accent4"/>
          </a:effectRef>
          <a:fontRef idx="minor">
            <a:schemeClr val="lt1"/>
          </a:fontRef>
        </p:style>
        <p:txBody>
          <a:bodyPr>
            <a:normAutofit fontScale="90000"/>
          </a:bodyPr>
          <a:lstStyle/>
          <a:p>
            <a:r>
              <a:rPr lang="en-US" b="1" dirty="0" smtClean="0">
                <a:latin typeface="+mj-lt"/>
              </a:rPr>
              <a:t>What Are You Bringing To the Table? Leveraging SQL and SAS for Analysis Ready Data</a:t>
            </a:r>
            <a:endParaRPr lang="en-US" b="1" dirty="0">
              <a:latin typeface="+mj-lt"/>
            </a:endParaRPr>
          </a:p>
        </p:txBody>
      </p:sp>
      <p:sp>
        <p:nvSpPr>
          <p:cNvPr id="4" name="Text Placeholder 3"/>
          <p:cNvSpPr>
            <a:spLocks noGrp="1"/>
          </p:cNvSpPr>
          <p:nvPr>
            <p:ph type="body" sz="quarter" idx="4294967295"/>
          </p:nvPr>
        </p:nvSpPr>
        <p:spPr>
          <a:xfrm>
            <a:off x="762000" y="3299072"/>
            <a:ext cx="10591800" cy="2971800"/>
          </a:xfrm>
        </p:spPr>
        <p:txBody>
          <a:bodyPr>
            <a:normAutofit/>
          </a:bodyPr>
          <a:lstStyle/>
          <a:p>
            <a:pPr marL="0" indent="0" algn="ctr">
              <a:buNone/>
            </a:pPr>
            <a:r>
              <a:rPr lang="en-US" dirty="0" smtClean="0">
                <a:solidFill>
                  <a:schemeClr val="tx1"/>
                </a:solidFill>
              </a:rPr>
              <a:t>With </a:t>
            </a:r>
            <a:r>
              <a:rPr lang="en-US" dirty="0">
                <a:solidFill>
                  <a:schemeClr val="tx1"/>
                </a:solidFill>
              </a:rPr>
              <a:t>over 15 years of experience in data science, statistical business analysis, and web development, </a:t>
            </a:r>
            <a:r>
              <a:rPr lang="en-US" dirty="0" smtClean="0">
                <a:solidFill>
                  <a:schemeClr val="tx1"/>
                </a:solidFill>
              </a:rPr>
              <a:t>Shavonne is a </a:t>
            </a:r>
            <a:r>
              <a:rPr lang="en-US" dirty="0">
                <a:solidFill>
                  <a:schemeClr val="tx1"/>
                </a:solidFill>
              </a:rPr>
              <a:t>results-oriented professional specializing </a:t>
            </a:r>
            <a:r>
              <a:rPr lang="en-US" dirty="0" smtClean="0">
                <a:solidFill>
                  <a:schemeClr val="tx1"/>
                </a:solidFill>
              </a:rPr>
              <a:t>in SAS programming and data management. </a:t>
            </a:r>
            <a:r>
              <a:rPr lang="en-US" dirty="0">
                <a:solidFill>
                  <a:schemeClr val="tx1"/>
                </a:solidFill>
              </a:rPr>
              <a:t>My background as a certified data scientist and analyst has equipped me with a deep understanding of leveraging data-driven insights to support business objectives and drive organizational success. </a:t>
            </a:r>
          </a:p>
        </p:txBody>
      </p:sp>
      <p:sp>
        <p:nvSpPr>
          <p:cNvPr id="7" name="TextBox 6"/>
          <p:cNvSpPr txBox="1"/>
          <p:nvPr/>
        </p:nvSpPr>
        <p:spPr>
          <a:xfrm>
            <a:off x="3505200" y="2341948"/>
            <a:ext cx="5105400" cy="646331"/>
          </a:xfrm>
          <a:prstGeom prst="rect">
            <a:avLst/>
          </a:prstGeom>
          <a:noFill/>
          <a:ln>
            <a:noFill/>
          </a:ln>
        </p:spPr>
        <p:txBody>
          <a:bodyPr wrap="square" rtlCol="0" anchor="ctr" anchorCtr="1">
            <a:spAutoFit/>
          </a:bodyPr>
          <a:lstStyle/>
          <a:p>
            <a:r>
              <a:rPr lang="en-US" sz="3600" b="1" dirty="0" smtClean="0"/>
              <a:t>Shavonne J. Standifer</a:t>
            </a:r>
          </a:p>
        </p:txBody>
      </p:sp>
    </p:spTree>
    <p:extLst>
      <p:ext uri="{BB962C8B-B14F-4D97-AF65-F5344CB8AC3E}">
        <p14:creationId xmlns:p14="http://schemas.microsoft.com/office/powerpoint/2010/main" val="10882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44286" y="6410714"/>
            <a:ext cx="1741714" cy="296671"/>
          </a:xfrm>
        </p:spPr>
        <p:txBody>
          <a:bodyPr/>
          <a:lstStyle/>
          <a:p>
            <a:r>
              <a:rPr lang="en-US" dirty="0"/>
              <a:t>#MWSUG2025 </a:t>
            </a:r>
            <a:r>
              <a:rPr lang="en-US" dirty="0" smtClean="0"/>
              <a:t>#BB074</a:t>
            </a:r>
            <a:endParaRPr lang="en-US" dirty="0"/>
          </a:p>
        </p:txBody>
      </p:sp>
      <p:sp>
        <p:nvSpPr>
          <p:cNvPr id="4" name="Title 3"/>
          <p:cNvSpPr>
            <a:spLocks noGrp="1"/>
          </p:cNvSpPr>
          <p:nvPr>
            <p:ph type="title"/>
          </p:nvPr>
        </p:nvSpPr>
        <p:spPr/>
        <p:txBody>
          <a:bodyPr/>
          <a:lstStyle/>
          <a:p>
            <a:r>
              <a:rPr lang="en-US" dirty="0" smtClean="0"/>
              <a:t>Streamlining The Process</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816897022"/>
              </p:ext>
            </p:extLst>
          </p:nvPr>
        </p:nvGraphicFramePr>
        <p:xfrm>
          <a:off x="685800" y="1600200"/>
          <a:ext cx="10972800" cy="467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694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graphicEl>
                                              <a:dgm id="{8C502A7F-9EA3-47FC-B8B3-BC707758183D}"/>
                                            </p:graphicEl>
                                          </p:spTgt>
                                        </p:tgtEl>
                                        <p:attrNameLst>
                                          <p:attrName>style.visibility</p:attrName>
                                        </p:attrNameLst>
                                      </p:cBhvr>
                                      <p:to>
                                        <p:strVal val="visible"/>
                                      </p:to>
                                    </p:set>
                                    <p:animEffect transition="in" filter="barn(inVertical)">
                                      <p:cBhvr>
                                        <p:cTn id="7" dur="500"/>
                                        <p:tgtEl>
                                          <p:spTgt spid="8">
                                            <p:graphicEl>
                                              <a:dgm id="{8C502A7F-9EA3-47FC-B8B3-BC707758183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graphicEl>
                                              <a:dgm id="{E046D0D7-D235-46FA-9CB3-37AFF24FB940}"/>
                                            </p:graphicEl>
                                          </p:spTgt>
                                        </p:tgtEl>
                                        <p:attrNameLst>
                                          <p:attrName>style.visibility</p:attrName>
                                        </p:attrNameLst>
                                      </p:cBhvr>
                                      <p:to>
                                        <p:strVal val="visible"/>
                                      </p:to>
                                    </p:set>
                                    <p:animEffect transition="in" filter="barn(inVertical)">
                                      <p:cBhvr>
                                        <p:cTn id="12" dur="500"/>
                                        <p:tgtEl>
                                          <p:spTgt spid="8">
                                            <p:graphicEl>
                                              <a:dgm id="{E046D0D7-D235-46FA-9CB3-37AFF24FB940}"/>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graphicEl>
                                              <a:dgm id="{FB189949-00C0-4D54-9CE3-081527AC5BBD}"/>
                                            </p:graphicEl>
                                          </p:spTgt>
                                        </p:tgtEl>
                                        <p:attrNameLst>
                                          <p:attrName>style.visibility</p:attrName>
                                        </p:attrNameLst>
                                      </p:cBhvr>
                                      <p:to>
                                        <p:strVal val="visible"/>
                                      </p:to>
                                    </p:set>
                                    <p:animEffect transition="in" filter="barn(inVertical)">
                                      <p:cBhvr>
                                        <p:cTn id="17" dur="500"/>
                                        <p:tgtEl>
                                          <p:spTgt spid="8">
                                            <p:graphicEl>
                                              <a:dgm id="{FB189949-00C0-4D54-9CE3-081527AC5BB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graphicEl>
                                              <a:dgm id="{710291F2-780D-4472-8D0C-B454BA2C5593}"/>
                                            </p:graphicEl>
                                          </p:spTgt>
                                        </p:tgtEl>
                                        <p:attrNameLst>
                                          <p:attrName>style.visibility</p:attrName>
                                        </p:attrNameLst>
                                      </p:cBhvr>
                                      <p:to>
                                        <p:strVal val="visible"/>
                                      </p:to>
                                    </p:set>
                                    <p:animEffect transition="in" filter="barn(inVertical)">
                                      <p:cBhvr>
                                        <p:cTn id="22" dur="500"/>
                                        <p:tgtEl>
                                          <p:spTgt spid="8">
                                            <p:graphicEl>
                                              <a:dgm id="{710291F2-780D-4472-8D0C-B454BA2C5593}"/>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graphicEl>
                                              <a:dgm id="{8555DCBF-0E06-46D6-BA07-3865966DCECE}"/>
                                            </p:graphicEl>
                                          </p:spTgt>
                                        </p:tgtEl>
                                        <p:attrNameLst>
                                          <p:attrName>style.visibility</p:attrName>
                                        </p:attrNameLst>
                                      </p:cBhvr>
                                      <p:to>
                                        <p:strVal val="visible"/>
                                      </p:to>
                                    </p:set>
                                    <p:animEffect transition="in" filter="barn(inVertical)">
                                      <p:cBhvr>
                                        <p:cTn id="27" dur="500"/>
                                        <p:tgtEl>
                                          <p:spTgt spid="8">
                                            <p:graphicEl>
                                              <a:dgm id="{8555DCBF-0E06-46D6-BA07-3865966DCECE}"/>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graphicEl>
                                              <a:dgm id="{8CA3E12B-E612-44CC-9383-9FCEAE59FCE6}"/>
                                            </p:graphicEl>
                                          </p:spTgt>
                                        </p:tgtEl>
                                        <p:attrNameLst>
                                          <p:attrName>style.visibility</p:attrName>
                                        </p:attrNameLst>
                                      </p:cBhvr>
                                      <p:to>
                                        <p:strVal val="visible"/>
                                      </p:to>
                                    </p:set>
                                    <p:animEffect transition="in" filter="barn(inVertical)">
                                      <p:cBhvr>
                                        <p:cTn id="32" dur="500"/>
                                        <p:tgtEl>
                                          <p:spTgt spid="8">
                                            <p:graphicEl>
                                              <a:dgm id="{8CA3E12B-E612-44CC-9383-9FCEAE59FCE6}"/>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graphicEl>
                                              <a:dgm id="{7120BF49-DA8A-4748-B6A3-73080628724F}"/>
                                            </p:graphicEl>
                                          </p:spTgt>
                                        </p:tgtEl>
                                        <p:attrNameLst>
                                          <p:attrName>style.visibility</p:attrName>
                                        </p:attrNameLst>
                                      </p:cBhvr>
                                      <p:to>
                                        <p:strVal val="visible"/>
                                      </p:to>
                                    </p:set>
                                    <p:animEffect transition="in" filter="barn(inVertical)">
                                      <p:cBhvr>
                                        <p:cTn id="37" dur="500"/>
                                        <p:tgtEl>
                                          <p:spTgt spid="8">
                                            <p:graphicEl>
                                              <a:dgm id="{7120BF49-DA8A-4748-B6A3-73080628724F}"/>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graphicEl>
                                              <a:dgm id="{9FF9F5F2-18AC-4679-B8CA-3E022C982ED0}"/>
                                            </p:graphicEl>
                                          </p:spTgt>
                                        </p:tgtEl>
                                        <p:attrNameLst>
                                          <p:attrName>style.visibility</p:attrName>
                                        </p:attrNameLst>
                                      </p:cBhvr>
                                      <p:to>
                                        <p:strVal val="visible"/>
                                      </p:to>
                                    </p:set>
                                    <p:animEffect transition="in" filter="barn(inVertical)">
                                      <p:cBhvr>
                                        <p:cTn id="42" dur="500"/>
                                        <p:tgtEl>
                                          <p:spTgt spid="8">
                                            <p:graphicEl>
                                              <a:dgm id="{9FF9F5F2-18AC-4679-B8CA-3E022C982ED0}"/>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graphicEl>
                                              <a:dgm id="{0B847A59-31C1-4F87-A530-E10F811C7BA7}"/>
                                            </p:graphicEl>
                                          </p:spTgt>
                                        </p:tgtEl>
                                        <p:attrNameLst>
                                          <p:attrName>style.visibility</p:attrName>
                                        </p:attrNameLst>
                                      </p:cBhvr>
                                      <p:to>
                                        <p:strVal val="visible"/>
                                      </p:to>
                                    </p:set>
                                    <p:animEffect transition="in" filter="barn(inVertical)">
                                      <p:cBhvr>
                                        <p:cTn id="47" dur="500"/>
                                        <p:tgtEl>
                                          <p:spTgt spid="8">
                                            <p:graphicEl>
                                              <a:dgm id="{0B847A59-31C1-4F87-A530-E10F811C7BA7}"/>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
                                            <p:graphicEl>
                                              <a:dgm id="{D64A0E24-6059-4D03-8B94-D3E68FC76A50}"/>
                                            </p:graphicEl>
                                          </p:spTgt>
                                        </p:tgtEl>
                                        <p:attrNameLst>
                                          <p:attrName>style.visibility</p:attrName>
                                        </p:attrNameLst>
                                      </p:cBhvr>
                                      <p:to>
                                        <p:strVal val="visible"/>
                                      </p:to>
                                    </p:set>
                                    <p:animEffect transition="in" filter="barn(inVertical)">
                                      <p:cBhvr>
                                        <p:cTn id="52" dur="500"/>
                                        <p:tgtEl>
                                          <p:spTgt spid="8">
                                            <p:graphicEl>
                                              <a:dgm id="{D64A0E24-6059-4D03-8B94-D3E68FC76A50}"/>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8">
                                            <p:graphicEl>
                                              <a:dgm id="{EA3DBF96-A5FB-4505-A0E7-8E2091EFD960}"/>
                                            </p:graphicEl>
                                          </p:spTgt>
                                        </p:tgtEl>
                                        <p:attrNameLst>
                                          <p:attrName>style.visibility</p:attrName>
                                        </p:attrNameLst>
                                      </p:cBhvr>
                                      <p:to>
                                        <p:strVal val="visible"/>
                                      </p:to>
                                    </p:set>
                                    <p:animEffect transition="in" filter="barn(inVertical)">
                                      <p:cBhvr>
                                        <p:cTn id="57" dur="500"/>
                                        <p:tgtEl>
                                          <p:spTgt spid="8">
                                            <p:graphicEl>
                                              <a:dgm id="{EA3DBF96-A5FB-4505-A0E7-8E2091EFD960}"/>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8">
                                            <p:graphicEl>
                                              <a:dgm id="{27B6FBF2-C68D-40B3-8CE0-7A561AB375D8}"/>
                                            </p:graphicEl>
                                          </p:spTgt>
                                        </p:tgtEl>
                                        <p:attrNameLst>
                                          <p:attrName>style.visibility</p:attrName>
                                        </p:attrNameLst>
                                      </p:cBhvr>
                                      <p:to>
                                        <p:strVal val="visible"/>
                                      </p:to>
                                    </p:set>
                                    <p:animEffect transition="in" filter="barn(inVertical)">
                                      <p:cBhvr>
                                        <p:cTn id="62" dur="500"/>
                                        <p:tgtEl>
                                          <p:spTgt spid="8">
                                            <p:graphicEl>
                                              <a:dgm id="{27B6FBF2-C68D-40B3-8CE0-7A561AB375D8}"/>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8">
                                            <p:graphicEl>
                                              <a:dgm id="{495B4A18-E533-4B78-BB34-32ACA95FDE63}"/>
                                            </p:graphicEl>
                                          </p:spTgt>
                                        </p:tgtEl>
                                        <p:attrNameLst>
                                          <p:attrName>style.visibility</p:attrName>
                                        </p:attrNameLst>
                                      </p:cBhvr>
                                      <p:to>
                                        <p:strVal val="visible"/>
                                      </p:to>
                                    </p:set>
                                    <p:animEffect transition="in" filter="barn(inVertical)">
                                      <p:cBhvr>
                                        <p:cTn id="67" dur="500"/>
                                        <p:tgtEl>
                                          <p:spTgt spid="8">
                                            <p:graphicEl>
                                              <a:dgm id="{495B4A18-E533-4B78-BB34-32ACA95FDE63}"/>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8">
                                            <p:graphicEl>
                                              <a:dgm id="{0E64A048-ADC1-43B6-96D7-9C56F530717B}"/>
                                            </p:graphicEl>
                                          </p:spTgt>
                                        </p:tgtEl>
                                        <p:attrNameLst>
                                          <p:attrName>style.visibility</p:attrName>
                                        </p:attrNameLst>
                                      </p:cBhvr>
                                      <p:to>
                                        <p:strVal val="visible"/>
                                      </p:to>
                                    </p:set>
                                    <p:animEffect transition="in" filter="barn(inVertical)">
                                      <p:cBhvr>
                                        <p:cTn id="72" dur="500"/>
                                        <p:tgtEl>
                                          <p:spTgt spid="8">
                                            <p:graphicEl>
                                              <a:dgm id="{0E64A048-ADC1-43B6-96D7-9C56F530717B}"/>
                                            </p:graphicEl>
                                          </p:spTgt>
                                        </p:tgtEl>
                                      </p:cBhvr>
                                    </p:animEffect>
                                  </p:childTnLst>
                                </p:cTn>
                              </p:par>
                            </p:childTnLst>
                          </p:cTn>
                        </p:par>
                        <p:par>
                          <p:cTn id="73" fill="hold">
                            <p:stCondLst>
                              <p:cond delay="500"/>
                            </p:stCondLst>
                            <p:childTnLst>
                              <p:par>
                                <p:cTn id="74" presetID="42" presetClass="entr" presetSubtype="0" fill="hold" grpId="0" nodeType="after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fade">
                                      <p:cBhvr>
                                        <p:cTn id="76" dur="1000"/>
                                        <p:tgtEl>
                                          <p:spTgt spid="4"/>
                                        </p:tgtEl>
                                      </p:cBhvr>
                                    </p:animEffect>
                                    <p:anim calcmode="lin" valueType="num">
                                      <p:cBhvr>
                                        <p:cTn id="77" dur="1000" fill="hold"/>
                                        <p:tgtEl>
                                          <p:spTgt spid="4"/>
                                        </p:tgtEl>
                                        <p:attrNameLst>
                                          <p:attrName>ppt_x</p:attrName>
                                        </p:attrNameLst>
                                      </p:cBhvr>
                                      <p:tavLst>
                                        <p:tav tm="0">
                                          <p:val>
                                            <p:strVal val="#ppt_x"/>
                                          </p:val>
                                        </p:tav>
                                        <p:tav tm="100000">
                                          <p:val>
                                            <p:strVal val="#ppt_x"/>
                                          </p:val>
                                        </p:tav>
                                      </p:tavLst>
                                    </p:anim>
                                    <p:anim calcmode="lin" valueType="num">
                                      <p:cBhvr>
                                        <p:cTn id="7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8"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1</a:t>
            </a:r>
            <a:endParaRPr lang="en-US" dirty="0"/>
          </a:p>
        </p:txBody>
      </p:sp>
      <p:sp>
        <p:nvSpPr>
          <p:cNvPr id="3" name="Text Placeholder 2"/>
          <p:cNvSpPr>
            <a:spLocks noGrp="1"/>
          </p:cNvSpPr>
          <p:nvPr>
            <p:ph type="body" idx="1"/>
          </p:nvPr>
        </p:nvSpPr>
        <p:spPr/>
        <p:txBody>
          <a:bodyPr/>
          <a:lstStyle/>
          <a:p>
            <a:r>
              <a:rPr lang="en-US" dirty="0" smtClean="0"/>
              <a:t>A Brief Overview of the technical concepts used</a:t>
            </a:r>
            <a:endParaRPr lang="en-US" dirty="0"/>
          </a:p>
        </p:txBody>
      </p:sp>
      <p:sp>
        <p:nvSpPr>
          <p:cNvPr id="4" name="Footer Placeholder 3"/>
          <p:cNvSpPr>
            <a:spLocks noGrp="1"/>
          </p:cNvSpPr>
          <p:nvPr>
            <p:ph type="ftr" sz="quarter" idx="11"/>
          </p:nvPr>
        </p:nvSpPr>
        <p:spPr>
          <a:xfrm>
            <a:off x="544286" y="6410714"/>
            <a:ext cx="1741714" cy="296671"/>
          </a:xfrm>
        </p:spPr>
        <p:txBody>
          <a:bodyPr/>
          <a:lstStyle/>
          <a:p>
            <a:r>
              <a:rPr lang="en-US" dirty="0"/>
              <a:t>#MWSUG2025 </a:t>
            </a:r>
            <a:r>
              <a:rPr lang="en-US" dirty="0" smtClean="0"/>
              <a:t>#BB074</a:t>
            </a:r>
            <a:endParaRPr lang="en-US" dirty="0"/>
          </a:p>
        </p:txBody>
      </p:sp>
    </p:spTree>
    <p:extLst>
      <p:ext uri="{BB962C8B-B14F-4D97-AF65-F5344CB8AC3E}">
        <p14:creationId xmlns:p14="http://schemas.microsoft.com/office/powerpoint/2010/main" val="99021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44286" y="6410714"/>
            <a:ext cx="1741714" cy="296671"/>
          </a:xfrm>
        </p:spPr>
        <p:txBody>
          <a:bodyPr/>
          <a:lstStyle/>
          <a:p>
            <a:r>
              <a:rPr lang="en-US" dirty="0"/>
              <a:t>#MWSUG2025 </a:t>
            </a:r>
            <a:r>
              <a:rPr lang="en-US" dirty="0" smtClean="0"/>
              <a:t>#BB074</a:t>
            </a:r>
            <a:endParaRPr lang="en-US" dirty="0"/>
          </a:p>
        </p:txBody>
      </p:sp>
      <p:sp>
        <p:nvSpPr>
          <p:cNvPr id="4" name="Title 3"/>
          <p:cNvSpPr>
            <a:spLocks noGrp="1"/>
          </p:cNvSpPr>
          <p:nvPr>
            <p:ph type="title"/>
          </p:nvPr>
        </p:nvSpPr>
        <p:spPr/>
        <p:txBody>
          <a:bodyPr/>
          <a:lstStyle/>
          <a:p>
            <a:r>
              <a:rPr lang="en-US" dirty="0" smtClean="0"/>
              <a:t>The SAS Data Step</a:t>
            </a:r>
            <a:endParaRPr lang="en-US" dirty="0"/>
          </a:p>
        </p:txBody>
      </p:sp>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260521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44286" y="6410714"/>
            <a:ext cx="1741714" cy="296671"/>
          </a:xfrm>
        </p:spPr>
        <p:txBody>
          <a:bodyPr/>
          <a:lstStyle/>
          <a:p>
            <a:r>
              <a:rPr lang="en-US" dirty="0"/>
              <a:t>#MWSUG2025 </a:t>
            </a:r>
            <a:r>
              <a:rPr lang="en-US" dirty="0" smtClean="0"/>
              <a:t>#BB074</a:t>
            </a:r>
            <a:endParaRPr lang="en-US" dirty="0"/>
          </a:p>
        </p:txBody>
      </p:sp>
      <p:sp>
        <p:nvSpPr>
          <p:cNvPr id="4" name="Title 3"/>
          <p:cNvSpPr>
            <a:spLocks noGrp="1"/>
          </p:cNvSpPr>
          <p:nvPr>
            <p:ph type="title"/>
          </p:nvPr>
        </p:nvSpPr>
        <p:spPr/>
        <p:txBody>
          <a:bodyPr/>
          <a:lstStyle/>
          <a:p>
            <a:r>
              <a:rPr lang="en-US" dirty="0" smtClean="0"/>
              <a:t>Set Up Your SAS Library</a:t>
            </a:r>
            <a:endParaRPr lang="en-US" dirty="0"/>
          </a:p>
        </p:txBody>
      </p:sp>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4479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44286" y="6410714"/>
            <a:ext cx="1741714" cy="296671"/>
          </a:xfrm>
        </p:spPr>
        <p:txBody>
          <a:bodyPr/>
          <a:lstStyle/>
          <a:p>
            <a:r>
              <a:rPr lang="en-US" dirty="0"/>
              <a:t>#MWSUG2025 </a:t>
            </a:r>
            <a:r>
              <a:rPr lang="en-US" dirty="0" smtClean="0"/>
              <a:t>#BB074</a:t>
            </a:r>
            <a:endParaRPr lang="en-US" dirty="0"/>
          </a:p>
        </p:txBody>
      </p:sp>
      <p:sp>
        <p:nvSpPr>
          <p:cNvPr id="4" name="Title 3"/>
          <p:cNvSpPr>
            <a:spLocks noGrp="1"/>
          </p:cNvSpPr>
          <p:nvPr>
            <p:ph type="title"/>
          </p:nvPr>
        </p:nvSpPr>
        <p:spPr/>
        <p:txBody>
          <a:bodyPr/>
          <a:lstStyle/>
          <a:p>
            <a:r>
              <a:rPr lang="en-US" dirty="0" smtClean="0"/>
              <a:t>SQL  - A General Overview</a:t>
            </a:r>
            <a:endParaRPr lang="en-US" dirty="0"/>
          </a:p>
        </p:txBody>
      </p:sp>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230829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44286" y="6410714"/>
            <a:ext cx="1741714" cy="296671"/>
          </a:xfrm>
        </p:spPr>
        <p:txBody>
          <a:bodyPr/>
          <a:lstStyle/>
          <a:p>
            <a:r>
              <a:rPr lang="en-US" dirty="0"/>
              <a:t>#MWSUG2025 </a:t>
            </a:r>
            <a:r>
              <a:rPr lang="en-US" dirty="0" smtClean="0"/>
              <a:t>#BB074</a:t>
            </a:r>
            <a:endParaRPr lang="en-US" dirty="0"/>
          </a:p>
        </p:txBody>
      </p:sp>
      <p:sp>
        <p:nvSpPr>
          <p:cNvPr id="4" name="Title 3"/>
          <p:cNvSpPr>
            <a:spLocks noGrp="1"/>
          </p:cNvSpPr>
          <p:nvPr>
            <p:ph type="title"/>
          </p:nvPr>
        </p:nvSpPr>
        <p:spPr/>
        <p:txBody>
          <a:bodyPr/>
          <a:lstStyle/>
          <a:p>
            <a:r>
              <a:rPr lang="en-US" dirty="0" smtClean="0"/>
              <a:t>The SQL Procedure</a:t>
            </a:r>
            <a:endParaRPr lang="en-US" dirty="0"/>
          </a:p>
        </p:txBody>
      </p:sp>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1912250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44286" y="6410714"/>
            <a:ext cx="1741714" cy="296671"/>
          </a:xfrm>
        </p:spPr>
        <p:txBody>
          <a:bodyPr/>
          <a:lstStyle/>
          <a:p>
            <a:r>
              <a:rPr lang="en-US" dirty="0"/>
              <a:t>#MWSUG2025 </a:t>
            </a:r>
            <a:r>
              <a:rPr lang="en-US" dirty="0" smtClean="0"/>
              <a:t>#BB074</a:t>
            </a:r>
            <a:endParaRPr lang="en-US" dirty="0"/>
          </a:p>
        </p:txBody>
      </p:sp>
      <p:sp>
        <p:nvSpPr>
          <p:cNvPr id="4" name="Title 3"/>
          <p:cNvSpPr>
            <a:spLocks noGrp="1"/>
          </p:cNvSpPr>
          <p:nvPr>
            <p:ph type="title"/>
          </p:nvPr>
        </p:nvSpPr>
        <p:spPr/>
        <p:txBody>
          <a:bodyPr/>
          <a:lstStyle/>
          <a:p>
            <a:r>
              <a:rPr lang="en-US" dirty="0" smtClean="0"/>
              <a:t>Set-Based vs. Iterative</a:t>
            </a:r>
            <a:endParaRPr lang="en-US" dirty="0"/>
          </a:p>
        </p:txBody>
      </p:sp>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267305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44286" y="6410714"/>
            <a:ext cx="1741714" cy="296671"/>
          </a:xfrm>
        </p:spPr>
        <p:txBody>
          <a:bodyPr/>
          <a:lstStyle/>
          <a:p>
            <a:r>
              <a:rPr lang="en-US" dirty="0"/>
              <a:t>#MWSUG2025 </a:t>
            </a:r>
            <a:r>
              <a:rPr lang="en-US" dirty="0" smtClean="0"/>
              <a:t>#BB074</a:t>
            </a:r>
            <a:endParaRPr lang="en-US" dirty="0"/>
          </a:p>
        </p:txBody>
      </p:sp>
      <p:sp>
        <p:nvSpPr>
          <p:cNvPr id="4" name="Title 3"/>
          <p:cNvSpPr>
            <a:spLocks noGrp="1"/>
          </p:cNvSpPr>
          <p:nvPr>
            <p:ph type="title"/>
          </p:nvPr>
        </p:nvSpPr>
        <p:spPr/>
        <p:txBody>
          <a:bodyPr/>
          <a:lstStyle/>
          <a:p>
            <a:r>
              <a:rPr lang="en-US" dirty="0" smtClean="0"/>
              <a:t>Implicit vs. Explicit Looping</a:t>
            </a:r>
            <a:endParaRPr lang="en-US" dirty="0"/>
          </a:p>
        </p:txBody>
      </p:sp>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275293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2</a:t>
            </a:r>
            <a:endParaRPr lang="en-US" dirty="0"/>
          </a:p>
        </p:txBody>
      </p:sp>
      <p:sp>
        <p:nvSpPr>
          <p:cNvPr id="3" name="Text Placeholder 2"/>
          <p:cNvSpPr>
            <a:spLocks noGrp="1"/>
          </p:cNvSpPr>
          <p:nvPr>
            <p:ph type="body" idx="1"/>
          </p:nvPr>
        </p:nvSpPr>
        <p:spPr/>
        <p:txBody>
          <a:bodyPr/>
          <a:lstStyle/>
          <a:p>
            <a:r>
              <a:rPr lang="en-US" dirty="0" smtClean="0"/>
              <a:t>The data used for the exercises.</a:t>
            </a:r>
            <a:endParaRPr lang="en-US" dirty="0"/>
          </a:p>
        </p:txBody>
      </p:sp>
      <p:sp>
        <p:nvSpPr>
          <p:cNvPr id="4" name="Footer Placeholder 3"/>
          <p:cNvSpPr>
            <a:spLocks noGrp="1"/>
          </p:cNvSpPr>
          <p:nvPr>
            <p:ph type="ftr" sz="quarter" idx="11"/>
          </p:nvPr>
        </p:nvSpPr>
        <p:spPr>
          <a:xfrm>
            <a:off x="544286" y="6410714"/>
            <a:ext cx="1741714" cy="296671"/>
          </a:xfrm>
        </p:spPr>
        <p:txBody>
          <a:bodyPr/>
          <a:lstStyle/>
          <a:p>
            <a:r>
              <a:rPr lang="en-US" dirty="0"/>
              <a:t>#MWSUG2025 </a:t>
            </a:r>
            <a:r>
              <a:rPr lang="en-US" dirty="0" smtClean="0"/>
              <a:t>#BB074</a:t>
            </a:r>
            <a:endParaRPr lang="en-US" dirty="0"/>
          </a:p>
        </p:txBody>
      </p:sp>
    </p:spTree>
    <p:extLst>
      <p:ext uri="{BB962C8B-B14F-4D97-AF65-F5344CB8AC3E}">
        <p14:creationId xmlns:p14="http://schemas.microsoft.com/office/powerpoint/2010/main" val="11090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44286" y="6410714"/>
            <a:ext cx="1741714" cy="296671"/>
          </a:xfrm>
        </p:spPr>
        <p:txBody>
          <a:bodyPr/>
          <a:lstStyle/>
          <a:p>
            <a:r>
              <a:rPr lang="en-US" dirty="0"/>
              <a:t>#MWSUG2025 </a:t>
            </a:r>
            <a:r>
              <a:rPr lang="en-US" dirty="0" smtClean="0"/>
              <a:t>#BB074</a:t>
            </a:r>
            <a:endParaRPr lang="en-US" dirty="0"/>
          </a:p>
        </p:txBody>
      </p:sp>
      <p:sp>
        <p:nvSpPr>
          <p:cNvPr id="4" name="Title 3"/>
          <p:cNvSpPr>
            <a:spLocks noGrp="1"/>
          </p:cNvSpPr>
          <p:nvPr>
            <p:ph type="title"/>
          </p:nvPr>
        </p:nvSpPr>
        <p:spPr/>
        <p:txBody>
          <a:bodyPr/>
          <a:lstStyle/>
          <a:p>
            <a:r>
              <a:rPr lang="en-US" dirty="0" smtClean="0"/>
              <a:t>The DATA used</a:t>
            </a:r>
            <a:endParaRPr lang="en-US" dirty="0"/>
          </a:p>
        </p:txBody>
      </p:sp>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121258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4114800"/>
            <a:ext cx="9601200" cy="736602"/>
          </a:xfrm>
          <a:effectLst>
            <a:glow rad="139700">
              <a:schemeClr val="accent4">
                <a:satMod val="175000"/>
                <a:alpha val="40000"/>
              </a:schemeClr>
            </a:glow>
            <a:outerShdw blurRad="53975" dist="41275" dir="14700000" algn="t" rotWithShape="0">
              <a:srgbClr val="000000">
                <a:alpha val="60000"/>
              </a:srgbClr>
            </a:outerShdw>
          </a:effectLst>
        </p:spPr>
        <p:style>
          <a:lnRef idx="0">
            <a:schemeClr val="accent4"/>
          </a:lnRef>
          <a:fillRef idx="3">
            <a:schemeClr val="accent4"/>
          </a:fillRef>
          <a:effectRef idx="3">
            <a:schemeClr val="accent4"/>
          </a:effectRef>
          <a:fontRef idx="minor">
            <a:schemeClr val="lt1"/>
          </a:fontRef>
        </p:style>
        <p:txBody>
          <a:bodyPr/>
          <a:lstStyle/>
          <a:p>
            <a:r>
              <a:rPr lang="en-US" dirty="0" smtClean="0"/>
              <a:t>Shavonne J. Standifer, University Health, Kansas City, Mo</a:t>
            </a:r>
            <a:endParaRPr lang="en-US" dirty="0"/>
          </a:p>
        </p:txBody>
      </p:sp>
      <p:sp>
        <p:nvSpPr>
          <p:cNvPr id="4" name="Footer Placeholder 3"/>
          <p:cNvSpPr>
            <a:spLocks noGrp="1"/>
          </p:cNvSpPr>
          <p:nvPr>
            <p:ph type="ftr" sz="quarter" idx="3"/>
          </p:nvPr>
        </p:nvSpPr>
        <p:spPr>
          <a:xfrm>
            <a:off x="544286" y="6410714"/>
            <a:ext cx="1817914" cy="296671"/>
          </a:xfrm>
        </p:spPr>
        <p:txBody>
          <a:bodyPr/>
          <a:lstStyle/>
          <a:p>
            <a:r>
              <a:rPr lang="en-US" dirty="0"/>
              <a:t>#MWSUG2025 </a:t>
            </a:r>
            <a:r>
              <a:rPr lang="en-US" dirty="0" smtClean="0"/>
              <a:t>#BB074</a:t>
            </a:r>
            <a:endParaRPr lang="en-US" dirty="0"/>
          </a:p>
        </p:txBody>
      </p:sp>
      <p:sp>
        <p:nvSpPr>
          <p:cNvPr id="2" name="Title 1"/>
          <p:cNvSpPr>
            <a:spLocks noGrp="1"/>
          </p:cNvSpPr>
          <p:nvPr>
            <p:ph type="ctrTitle"/>
          </p:nvPr>
        </p:nvSpPr>
        <p:spPr>
          <a:xfrm>
            <a:off x="304800" y="1066800"/>
            <a:ext cx="11430000" cy="2909926"/>
          </a:xfrm>
          <a:effectLst>
            <a:glow rad="139700">
              <a:schemeClr val="accent4">
                <a:satMod val="175000"/>
                <a:alpha val="40000"/>
              </a:schemeClr>
            </a:glow>
            <a:outerShdw blurRad="53975" dist="41275" dir="14700000" algn="t" rotWithShape="0">
              <a:srgbClr val="000000">
                <a:alpha val="60000"/>
              </a:srgbClr>
            </a:outerShdw>
          </a:effectLst>
        </p:spPr>
        <p:style>
          <a:lnRef idx="0">
            <a:schemeClr val="accent4"/>
          </a:lnRef>
          <a:fillRef idx="3">
            <a:schemeClr val="accent4"/>
          </a:fillRef>
          <a:effectRef idx="3">
            <a:schemeClr val="accent4"/>
          </a:effectRef>
          <a:fontRef idx="minor">
            <a:schemeClr val="lt1"/>
          </a:fontRef>
        </p:style>
        <p:txBody>
          <a:bodyPr>
            <a:normAutofit/>
          </a:bodyPr>
          <a:lstStyle/>
          <a:p>
            <a:r>
              <a:rPr lang="en-US" dirty="0" smtClean="0">
                <a:latin typeface="+mj-lt"/>
              </a:rPr>
              <a:t>What Are You Bringing To The Table? </a:t>
            </a:r>
            <a:br>
              <a:rPr lang="en-US" dirty="0" smtClean="0">
                <a:latin typeface="+mj-lt"/>
              </a:rPr>
            </a:br>
            <a:r>
              <a:rPr lang="en-US" dirty="0" smtClean="0">
                <a:latin typeface="+mj-lt"/>
              </a:rPr>
              <a:t>Leveraging SQL and SAS for Analysis Ready Data</a:t>
            </a:r>
            <a:endParaRPr lang="en-US" sz="4800" dirty="0">
              <a:latin typeface="+mj-lt"/>
            </a:endParaRPr>
          </a:p>
        </p:txBody>
      </p:sp>
    </p:spTree>
    <p:extLst>
      <p:ext uri="{BB962C8B-B14F-4D97-AF65-F5344CB8AC3E}">
        <p14:creationId xmlns:p14="http://schemas.microsoft.com/office/powerpoint/2010/main" val="1017029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500"/>
                                        <p:tgtEl>
                                          <p:spTgt spid="3">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44286" y="6410714"/>
            <a:ext cx="1741714" cy="296671"/>
          </a:xfrm>
        </p:spPr>
        <p:txBody>
          <a:bodyPr/>
          <a:lstStyle/>
          <a:p>
            <a:r>
              <a:rPr lang="en-US" dirty="0"/>
              <a:t>#MWSUG2025 </a:t>
            </a:r>
            <a:r>
              <a:rPr lang="en-US" dirty="0" smtClean="0"/>
              <a:t>#BB074</a:t>
            </a:r>
            <a:endParaRPr lang="en-US" dirty="0"/>
          </a:p>
        </p:txBody>
      </p:sp>
      <p:sp>
        <p:nvSpPr>
          <p:cNvPr id="4" name="Title 3"/>
          <p:cNvSpPr>
            <a:spLocks noGrp="1"/>
          </p:cNvSpPr>
          <p:nvPr>
            <p:ph type="title"/>
          </p:nvPr>
        </p:nvSpPr>
        <p:spPr/>
        <p:txBody>
          <a:bodyPr/>
          <a:lstStyle/>
          <a:p>
            <a:r>
              <a:rPr lang="en-US" dirty="0" smtClean="0"/>
              <a:t>Decide What To Bring To The Table</a:t>
            </a:r>
            <a:endParaRPr lang="en-US" dirty="0"/>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447800"/>
            <a:ext cx="5865940" cy="3912156"/>
          </a:xfrm>
          <a:effectLst>
            <a:outerShdw blurRad="50800" dist="38100" dir="2700000" algn="tl" rotWithShape="0">
              <a:prstClr val="black">
                <a:alpha val="40000"/>
              </a:prstClr>
            </a:outerShdw>
          </a:effectLst>
          <a:scene3d>
            <a:camera prst="perspectiveRight"/>
            <a:lightRig rig="threePt" dir="t"/>
          </a:scene3d>
        </p:spPr>
      </p:pic>
    </p:spTree>
    <p:extLst>
      <p:ext uri="{BB962C8B-B14F-4D97-AF65-F5344CB8AC3E}">
        <p14:creationId xmlns:p14="http://schemas.microsoft.com/office/powerpoint/2010/main" val="369636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44286" y="6410714"/>
            <a:ext cx="1741714" cy="296671"/>
          </a:xfrm>
        </p:spPr>
        <p:txBody>
          <a:bodyPr/>
          <a:lstStyle/>
          <a:p>
            <a:r>
              <a:rPr lang="en-US" dirty="0"/>
              <a:t>#MWSUG2025 </a:t>
            </a:r>
            <a:r>
              <a:rPr lang="en-US" dirty="0" smtClean="0"/>
              <a:t>#BB074</a:t>
            </a:r>
            <a:endParaRPr lang="en-US" dirty="0"/>
          </a:p>
        </p:txBody>
      </p:sp>
      <p:sp>
        <p:nvSpPr>
          <p:cNvPr id="4" name="Title 3"/>
          <p:cNvSpPr>
            <a:spLocks noGrp="1"/>
          </p:cNvSpPr>
          <p:nvPr>
            <p:ph type="title"/>
          </p:nvPr>
        </p:nvSpPr>
        <p:spPr/>
        <p:txBody>
          <a:bodyPr/>
          <a:lstStyle/>
          <a:p>
            <a:r>
              <a:rPr lang="en-US" dirty="0" smtClean="0"/>
              <a:t>Set The Table</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524000"/>
            <a:ext cx="5827025" cy="3886200"/>
          </a:xfrm>
          <a:effectLst>
            <a:outerShdw blurRad="50800" dist="38100" dir="2700000" algn="tl" rotWithShape="0">
              <a:prstClr val="black">
                <a:alpha val="40000"/>
              </a:prstClr>
            </a:outerShdw>
            <a:softEdge rad="12700"/>
          </a:effectLst>
          <a:scene3d>
            <a:camera prst="perspectiveRight"/>
            <a:lightRig rig="threePt" dir="t"/>
          </a:scene3d>
        </p:spPr>
      </p:pic>
    </p:spTree>
    <p:extLst>
      <p:ext uri="{BB962C8B-B14F-4D97-AF65-F5344CB8AC3E}">
        <p14:creationId xmlns:p14="http://schemas.microsoft.com/office/powerpoint/2010/main" val="172408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44286" y="6410714"/>
            <a:ext cx="1741714" cy="296671"/>
          </a:xfrm>
        </p:spPr>
        <p:txBody>
          <a:bodyPr/>
          <a:lstStyle/>
          <a:p>
            <a:r>
              <a:rPr lang="en-US" dirty="0"/>
              <a:t>#MWSUG2025 </a:t>
            </a:r>
            <a:r>
              <a:rPr lang="en-US" dirty="0" smtClean="0"/>
              <a:t>#BB074</a:t>
            </a:r>
            <a:endParaRPr lang="en-US" dirty="0"/>
          </a:p>
        </p:txBody>
      </p:sp>
      <p:sp>
        <p:nvSpPr>
          <p:cNvPr id="4" name="Title 3"/>
          <p:cNvSpPr>
            <a:spLocks noGrp="1"/>
          </p:cNvSpPr>
          <p:nvPr>
            <p:ph type="title"/>
          </p:nvPr>
        </p:nvSpPr>
        <p:spPr/>
        <p:txBody>
          <a:bodyPr/>
          <a:lstStyle/>
          <a:p>
            <a:r>
              <a:rPr lang="en-US" dirty="0" smtClean="0"/>
              <a:t>Add The Ingredients</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1295400"/>
            <a:ext cx="3335868" cy="5003802"/>
          </a:xfrm>
          <a:effectLst>
            <a:outerShdw blurRad="50800" dist="38100" dir="2700000" algn="tl" rotWithShape="0">
              <a:prstClr val="black">
                <a:alpha val="40000"/>
              </a:prstClr>
            </a:outerShdw>
          </a:effectLst>
          <a:scene3d>
            <a:camera prst="perspectiveRight"/>
            <a:lightRig rig="threePt" dir="t"/>
          </a:scene3d>
        </p:spPr>
      </p:pic>
    </p:spTree>
    <p:extLst>
      <p:ext uri="{BB962C8B-B14F-4D97-AF65-F5344CB8AC3E}">
        <p14:creationId xmlns:p14="http://schemas.microsoft.com/office/powerpoint/2010/main" val="308531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44286" y="6410714"/>
            <a:ext cx="1741714" cy="296671"/>
          </a:xfrm>
        </p:spPr>
        <p:txBody>
          <a:bodyPr/>
          <a:lstStyle/>
          <a:p>
            <a:r>
              <a:rPr lang="en-US" dirty="0"/>
              <a:t>#MWSUG2025 </a:t>
            </a:r>
            <a:r>
              <a:rPr lang="en-US" dirty="0" smtClean="0"/>
              <a:t>#BB074</a:t>
            </a:r>
            <a:endParaRPr lang="en-US" dirty="0"/>
          </a:p>
        </p:txBody>
      </p:sp>
      <p:sp>
        <p:nvSpPr>
          <p:cNvPr id="4" name="Title 3"/>
          <p:cNvSpPr>
            <a:spLocks noGrp="1"/>
          </p:cNvSpPr>
          <p:nvPr>
            <p:ph type="title"/>
          </p:nvPr>
        </p:nvSpPr>
        <p:spPr/>
        <p:txBody>
          <a:bodyPr/>
          <a:lstStyle/>
          <a:p>
            <a:r>
              <a:rPr lang="en-US" dirty="0" smtClean="0"/>
              <a:t>CREATE VIEW</a:t>
            </a:r>
            <a:endParaRPr lang="en-US" dirty="0"/>
          </a:p>
        </p:txBody>
      </p:sp>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391556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b="1" dirty="0" smtClean="0"/>
              <a:t>DATA step</a:t>
            </a:r>
            <a:endParaRPr lang="en-US" b="1" dirty="0"/>
          </a:p>
        </p:txBody>
      </p:sp>
      <p:sp>
        <p:nvSpPr>
          <p:cNvPr id="3" name="Content Placeholder 2"/>
          <p:cNvSpPr>
            <a:spLocks noGrp="1"/>
          </p:cNvSpPr>
          <p:nvPr>
            <p:ph sz="half" idx="2"/>
          </p:nvPr>
        </p:nvSpPr>
        <p:spPr/>
        <p:txBody>
          <a:bodyPr/>
          <a:lstStyle/>
          <a:p>
            <a:endParaRPr lang="en-US" dirty="0"/>
          </a:p>
        </p:txBody>
      </p:sp>
      <p:sp>
        <p:nvSpPr>
          <p:cNvPr id="4" name="Text Placeholder 3"/>
          <p:cNvSpPr>
            <a:spLocks noGrp="1"/>
          </p:cNvSpPr>
          <p:nvPr>
            <p:ph type="body" sz="quarter" idx="3"/>
          </p:nvPr>
        </p:nvSpPr>
        <p:spPr/>
        <p:txBody>
          <a:bodyPr/>
          <a:lstStyle/>
          <a:p>
            <a:r>
              <a:rPr lang="en-US" b="1" dirty="0" smtClean="0"/>
              <a:t>PROC SQL</a:t>
            </a:r>
            <a:endParaRPr lang="en-US" b="1" dirty="0"/>
          </a:p>
        </p:txBody>
      </p:sp>
      <p:sp>
        <p:nvSpPr>
          <p:cNvPr id="5" name="Content Placeholder 4"/>
          <p:cNvSpPr>
            <a:spLocks noGrp="1"/>
          </p:cNvSpPr>
          <p:nvPr>
            <p:ph sz="quarter" idx="4"/>
          </p:nvPr>
        </p:nvSpPr>
        <p:spPr/>
        <p:txBody>
          <a:bodyPr/>
          <a:lstStyle/>
          <a:p>
            <a:endParaRPr lang="en-US" dirty="0"/>
          </a:p>
        </p:txBody>
      </p:sp>
      <p:sp>
        <p:nvSpPr>
          <p:cNvPr id="6" name="Footer Placeholder 5"/>
          <p:cNvSpPr>
            <a:spLocks noGrp="1"/>
          </p:cNvSpPr>
          <p:nvPr>
            <p:ph type="ftr" sz="quarter" idx="11"/>
          </p:nvPr>
        </p:nvSpPr>
        <p:spPr/>
        <p:txBody>
          <a:bodyPr/>
          <a:lstStyle/>
          <a:p>
            <a:r>
              <a:rPr lang="en-US" smtClean="0"/>
              <a:t>#MWSUG2025 #SSxx</a:t>
            </a:r>
            <a:endParaRPr lang="en-US" dirty="0"/>
          </a:p>
        </p:txBody>
      </p:sp>
      <p:sp>
        <p:nvSpPr>
          <p:cNvPr id="7" name="Title 6"/>
          <p:cNvSpPr>
            <a:spLocks noGrp="1"/>
          </p:cNvSpPr>
          <p:nvPr>
            <p:ph type="title"/>
          </p:nvPr>
        </p:nvSpPr>
        <p:spPr/>
        <p:txBody>
          <a:bodyPr/>
          <a:lstStyle/>
          <a:p>
            <a:r>
              <a:rPr lang="en-US" dirty="0" smtClean="0"/>
              <a:t>Merging Data</a:t>
            </a:r>
            <a:endParaRPr lang="en-US" dirty="0"/>
          </a:p>
        </p:txBody>
      </p:sp>
    </p:spTree>
    <p:extLst>
      <p:ext uri="{BB962C8B-B14F-4D97-AF65-F5344CB8AC3E}">
        <p14:creationId xmlns:p14="http://schemas.microsoft.com/office/powerpoint/2010/main" val="171043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b="1" dirty="0" smtClean="0"/>
              <a:t>DATA step</a:t>
            </a:r>
            <a:endParaRPr lang="en-US" b="1" dirty="0"/>
          </a:p>
        </p:txBody>
      </p:sp>
      <p:sp>
        <p:nvSpPr>
          <p:cNvPr id="3" name="Content Placeholder 2"/>
          <p:cNvSpPr>
            <a:spLocks noGrp="1"/>
          </p:cNvSpPr>
          <p:nvPr>
            <p:ph sz="half" idx="2"/>
          </p:nvPr>
        </p:nvSpPr>
        <p:spPr/>
        <p:txBody>
          <a:bodyPr/>
          <a:lstStyle/>
          <a:p>
            <a:endParaRPr lang="en-US" dirty="0"/>
          </a:p>
        </p:txBody>
      </p:sp>
      <p:sp>
        <p:nvSpPr>
          <p:cNvPr id="4" name="Text Placeholder 3"/>
          <p:cNvSpPr>
            <a:spLocks noGrp="1"/>
          </p:cNvSpPr>
          <p:nvPr>
            <p:ph type="body" sz="quarter" idx="3"/>
          </p:nvPr>
        </p:nvSpPr>
        <p:spPr/>
        <p:txBody>
          <a:bodyPr/>
          <a:lstStyle/>
          <a:p>
            <a:r>
              <a:rPr lang="en-US" b="1" dirty="0" smtClean="0"/>
              <a:t>PROC SQL</a:t>
            </a:r>
            <a:endParaRPr lang="en-US" b="1" dirty="0"/>
          </a:p>
        </p:txBody>
      </p:sp>
      <p:sp>
        <p:nvSpPr>
          <p:cNvPr id="5" name="Content Placeholder 4"/>
          <p:cNvSpPr>
            <a:spLocks noGrp="1"/>
          </p:cNvSpPr>
          <p:nvPr>
            <p:ph sz="quarter" idx="4"/>
          </p:nvPr>
        </p:nvSpPr>
        <p:spPr/>
        <p:txBody>
          <a:bodyPr/>
          <a:lstStyle/>
          <a:p>
            <a:endParaRPr lang="en-US" dirty="0"/>
          </a:p>
        </p:txBody>
      </p:sp>
      <p:sp>
        <p:nvSpPr>
          <p:cNvPr id="6" name="Footer Placeholder 5"/>
          <p:cNvSpPr>
            <a:spLocks noGrp="1"/>
          </p:cNvSpPr>
          <p:nvPr>
            <p:ph type="ftr" sz="quarter" idx="11"/>
          </p:nvPr>
        </p:nvSpPr>
        <p:spPr/>
        <p:txBody>
          <a:bodyPr/>
          <a:lstStyle/>
          <a:p>
            <a:r>
              <a:rPr lang="en-US" smtClean="0"/>
              <a:t>#MWSUG2025 #SSxx</a:t>
            </a:r>
            <a:endParaRPr lang="en-US" dirty="0"/>
          </a:p>
        </p:txBody>
      </p:sp>
      <p:sp>
        <p:nvSpPr>
          <p:cNvPr id="7" name="Title 6"/>
          <p:cNvSpPr>
            <a:spLocks noGrp="1"/>
          </p:cNvSpPr>
          <p:nvPr>
            <p:ph type="title"/>
          </p:nvPr>
        </p:nvSpPr>
        <p:spPr/>
        <p:txBody>
          <a:bodyPr/>
          <a:lstStyle/>
          <a:p>
            <a:r>
              <a:rPr lang="en-US" dirty="0" smtClean="0"/>
              <a:t>Grouping Data</a:t>
            </a:r>
            <a:endParaRPr lang="en-US" dirty="0"/>
          </a:p>
        </p:txBody>
      </p:sp>
    </p:spTree>
    <p:extLst>
      <p:ext uri="{BB962C8B-B14F-4D97-AF65-F5344CB8AC3E}">
        <p14:creationId xmlns:p14="http://schemas.microsoft.com/office/powerpoint/2010/main" val="170715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b="1" dirty="0" smtClean="0"/>
              <a:t>DATA step</a:t>
            </a:r>
            <a:endParaRPr lang="en-US" b="1" dirty="0"/>
          </a:p>
        </p:txBody>
      </p:sp>
      <p:sp>
        <p:nvSpPr>
          <p:cNvPr id="3" name="Content Placeholder 2"/>
          <p:cNvSpPr>
            <a:spLocks noGrp="1"/>
          </p:cNvSpPr>
          <p:nvPr>
            <p:ph sz="half" idx="2"/>
          </p:nvPr>
        </p:nvSpPr>
        <p:spPr/>
        <p:txBody>
          <a:bodyPr/>
          <a:lstStyle/>
          <a:p>
            <a:endParaRPr lang="en-US" dirty="0"/>
          </a:p>
        </p:txBody>
      </p:sp>
      <p:sp>
        <p:nvSpPr>
          <p:cNvPr id="4" name="Text Placeholder 3"/>
          <p:cNvSpPr>
            <a:spLocks noGrp="1"/>
          </p:cNvSpPr>
          <p:nvPr>
            <p:ph type="body" sz="quarter" idx="3"/>
          </p:nvPr>
        </p:nvSpPr>
        <p:spPr/>
        <p:txBody>
          <a:bodyPr/>
          <a:lstStyle/>
          <a:p>
            <a:r>
              <a:rPr lang="en-US" b="1" dirty="0" smtClean="0"/>
              <a:t>PROC SQL</a:t>
            </a:r>
            <a:endParaRPr lang="en-US" b="1" dirty="0"/>
          </a:p>
        </p:txBody>
      </p:sp>
      <p:sp>
        <p:nvSpPr>
          <p:cNvPr id="5" name="Content Placeholder 4"/>
          <p:cNvSpPr>
            <a:spLocks noGrp="1"/>
          </p:cNvSpPr>
          <p:nvPr>
            <p:ph sz="quarter" idx="4"/>
          </p:nvPr>
        </p:nvSpPr>
        <p:spPr/>
        <p:txBody>
          <a:bodyPr/>
          <a:lstStyle/>
          <a:p>
            <a:endParaRPr lang="en-US" dirty="0"/>
          </a:p>
        </p:txBody>
      </p:sp>
      <p:sp>
        <p:nvSpPr>
          <p:cNvPr id="6" name="Footer Placeholder 5"/>
          <p:cNvSpPr>
            <a:spLocks noGrp="1"/>
          </p:cNvSpPr>
          <p:nvPr>
            <p:ph type="ftr" sz="quarter" idx="11"/>
          </p:nvPr>
        </p:nvSpPr>
        <p:spPr/>
        <p:txBody>
          <a:bodyPr/>
          <a:lstStyle/>
          <a:p>
            <a:r>
              <a:rPr lang="en-US" smtClean="0"/>
              <a:t>#MWSUG2025 #SSxx</a:t>
            </a:r>
            <a:endParaRPr lang="en-US" dirty="0"/>
          </a:p>
        </p:txBody>
      </p:sp>
      <p:sp>
        <p:nvSpPr>
          <p:cNvPr id="7" name="Title 6"/>
          <p:cNvSpPr>
            <a:spLocks noGrp="1"/>
          </p:cNvSpPr>
          <p:nvPr>
            <p:ph type="title"/>
          </p:nvPr>
        </p:nvSpPr>
        <p:spPr/>
        <p:txBody>
          <a:bodyPr/>
          <a:lstStyle/>
          <a:p>
            <a:r>
              <a:rPr lang="en-US" dirty="0" smtClean="0"/>
              <a:t>Filtering Data</a:t>
            </a:r>
            <a:endParaRPr lang="en-US" dirty="0"/>
          </a:p>
        </p:txBody>
      </p:sp>
    </p:spTree>
    <p:extLst>
      <p:ext uri="{BB962C8B-B14F-4D97-AF65-F5344CB8AC3E}">
        <p14:creationId xmlns:p14="http://schemas.microsoft.com/office/powerpoint/2010/main" val="394050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b="1" dirty="0" smtClean="0"/>
              <a:t>DATA step</a:t>
            </a:r>
            <a:endParaRPr lang="en-US" b="1" dirty="0"/>
          </a:p>
        </p:txBody>
      </p:sp>
      <p:sp>
        <p:nvSpPr>
          <p:cNvPr id="3" name="Content Placeholder 2"/>
          <p:cNvSpPr>
            <a:spLocks noGrp="1"/>
          </p:cNvSpPr>
          <p:nvPr>
            <p:ph sz="half" idx="2"/>
          </p:nvPr>
        </p:nvSpPr>
        <p:spPr/>
        <p:txBody>
          <a:bodyPr/>
          <a:lstStyle/>
          <a:p>
            <a:endParaRPr lang="en-US" dirty="0"/>
          </a:p>
        </p:txBody>
      </p:sp>
      <p:sp>
        <p:nvSpPr>
          <p:cNvPr id="4" name="Text Placeholder 3"/>
          <p:cNvSpPr>
            <a:spLocks noGrp="1"/>
          </p:cNvSpPr>
          <p:nvPr>
            <p:ph type="body" sz="quarter" idx="3"/>
          </p:nvPr>
        </p:nvSpPr>
        <p:spPr/>
        <p:txBody>
          <a:bodyPr/>
          <a:lstStyle/>
          <a:p>
            <a:r>
              <a:rPr lang="en-US" b="1" dirty="0" smtClean="0"/>
              <a:t>PROC SQL</a:t>
            </a:r>
            <a:endParaRPr lang="en-US" b="1" dirty="0"/>
          </a:p>
        </p:txBody>
      </p:sp>
      <p:sp>
        <p:nvSpPr>
          <p:cNvPr id="5" name="Content Placeholder 4"/>
          <p:cNvSpPr>
            <a:spLocks noGrp="1"/>
          </p:cNvSpPr>
          <p:nvPr>
            <p:ph sz="quarter" idx="4"/>
          </p:nvPr>
        </p:nvSpPr>
        <p:spPr/>
        <p:txBody>
          <a:bodyPr/>
          <a:lstStyle/>
          <a:p>
            <a:endParaRPr lang="en-US" dirty="0"/>
          </a:p>
        </p:txBody>
      </p:sp>
      <p:sp>
        <p:nvSpPr>
          <p:cNvPr id="6" name="Footer Placeholder 5"/>
          <p:cNvSpPr>
            <a:spLocks noGrp="1"/>
          </p:cNvSpPr>
          <p:nvPr>
            <p:ph type="ftr" sz="quarter" idx="11"/>
          </p:nvPr>
        </p:nvSpPr>
        <p:spPr/>
        <p:txBody>
          <a:bodyPr/>
          <a:lstStyle/>
          <a:p>
            <a:r>
              <a:rPr lang="en-US" smtClean="0"/>
              <a:t>#MWSUG2025 #SSxx</a:t>
            </a:r>
            <a:endParaRPr lang="en-US" dirty="0"/>
          </a:p>
        </p:txBody>
      </p:sp>
      <p:sp>
        <p:nvSpPr>
          <p:cNvPr id="7" name="Title 6"/>
          <p:cNvSpPr>
            <a:spLocks noGrp="1"/>
          </p:cNvSpPr>
          <p:nvPr>
            <p:ph type="title"/>
          </p:nvPr>
        </p:nvSpPr>
        <p:spPr/>
        <p:txBody>
          <a:bodyPr/>
          <a:lstStyle/>
          <a:p>
            <a:r>
              <a:rPr lang="en-US" dirty="0" smtClean="0"/>
              <a:t>Sorting Data</a:t>
            </a:r>
            <a:endParaRPr lang="en-US" dirty="0"/>
          </a:p>
        </p:txBody>
      </p:sp>
    </p:spTree>
    <p:extLst>
      <p:ext uri="{BB962C8B-B14F-4D97-AF65-F5344CB8AC3E}">
        <p14:creationId xmlns:p14="http://schemas.microsoft.com/office/powerpoint/2010/main" val="161168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b="1" dirty="0" smtClean="0"/>
              <a:t>DATA step</a:t>
            </a:r>
            <a:endParaRPr lang="en-US" b="1" dirty="0"/>
          </a:p>
        </p:txBody>
      </p:sp>
      <p:sp>
        <p:nvSpPr>
          <p:cNvPr id="3" name="Content Placeholder 2"/>
          <p:cNvSpPr>
            <a:spLocks noGrp="1"/>
          </p:cNvSpPr>
          <p:nvPr>
            <p:ph sz="half" idx="2"/>
          </p:nvPr>
        </p:nvSpPr>
        <p:spPr/>
        <p:txBody>
          <a:bodyPr/>
          <a:lstStyle/>
          <a:p>
            <a:endParaRPr lang="en-US" dirty="0"/>
          </a:p>
        </p:txBody>
      </p:sp>
      <p:sp>
        <p:nvSpPr>
          <p:cNvPr id="4" name="Text Placeholder 3"/>
          <p:cNvSpPr>
            <a:spLocks noGrp="1"/>
          </p:cNvSpPr>
          <p:nvPr>
            <p:ph type="body" sz="quarter" idx="3"/>
          </p:nvPr>
        </p:nvSpPr>
        <p:spPr/>
        <p:txBody>
          <a:bodyPr/>
          <a:lstStyle/>
          <a:p>
            <a:r>
              <a:rPr lang="en-US" b="1" dirty="0" smtClean="0"/>
              <a:t>PROC SQL</a:t>
            </a:r>
            <a:endParaRPr lang="en-US" b="1" dirty="0"/>
          </a:p>
        </p:txBody>
      </p:sp>
      <p:sp>
        <p:nvSpPr>
          <p:cNvPr id="5" name="Content Placeholder 4"/>
          <p:cNvSpPr>
            <a:spLocks noGrp="1"/>
          </p:cNvSpPr>
          <p:nvPr>
            <p:ph sz="quarter" idx="4"/>
          </p:nvPr>
        </p:nvSpPr>
        <p:spPr/>
        <p:txBody>
          <a:bodyPr/>
          <a:lstStyle/>
          <a:p>
            <a:endParaRPr lang="en-US" dirty="0"/>
          </a:p>
        </p:txBody>
      </p:sp>
      <p:sp>
        <p:nvSpPr>
          <p:cNvPr id="6" name="Footer Placeholder 5"/>
          <p:cNvSpPr>
            <a:spLocks noGrp="1"/>
          </p:cNvSpPr>
          <p:nvPr>
            <p:ph type="ftr" sz="quarter" idx="11"/>
          </p:nvPr>
        </p:nvSpPr>
        <p:spPr/>
        <p:txBody>
          <a:bodyPr/>
          <a:lstStyle/>
          <a:p>
            <a:r>
              <a:rPr lang="en-US" smtClean="0"/>
              <a:t>#MWSUG2025 #SSxx</a:t>
            </a:r>
            <a:endParaRPr lang="en-US" dirty="0"/>
          </a:p>
        </p:txBody>
      </p:sp>
      <p:sp>
        <p:nvSpPr>
          <p:cNvPr id="7" name="Title 6"/>
          <p:cNvSpPr>
            <a:spLocks noGrp="1"/>
          </p:cNvSpPr>
          <p:nvPr>
            <p:ph type="title"/>
          </p:nvPr>
        </p:nvSpPr>
        <p:spPr/>
        <p:txBody>
          <a:bodyPr/>
          <a:lstStyle/>
          <a:p>
            <a:r>
              <a:rPr lang="en-US" dirty="0" smtClean="0"/>
              <a:t>Aggregating Data</a:t>
            </a:r>
            <a:endParaRPr lang="en-US" dirty="0"/>
          </a:p>
        </p:txBody>
      </p:sp>
    </p:spTree>
    <p:extLst>
      <p:ext uri="{BB962C8B-B14F-4D97-AF65-F5344CB8AC3E}">
        <p14:creationId xmlns:p14="http://schemas.microsoft.com/office/powerpoint/2010/main" val="308232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44286" y="6410714"/>
            <a:ext cx="1741714" cy="296671"/>
          </a:xfrm>
        </p:spPr>
        <p:txBody>
          <a:bodyPr/>
          <a:lstStyle/>
          <a:p>
            <a:r>
              <a:rPr lang="en-US" dirty="0"/>
              <a:t>#MWSUG2025 </a:t>
            </a:r>
            <a:r>
              <a:rPr lang="en-US" dirty="0" smtClean="0"/>
              <a:t>#BB074</a:t>
            </a:r>
            <a:endParaRPr lang="en-US" dirty="0"/>
          </a:p>
        </p:txBody>
      </p:sp>
      <p:sp>
        <p:nvSpPr>
          <p:cNvPr id="4" name="Title 3"/>
          <p:cNvSpPr>
            <a:spLocks noGrp="1"/>
          </p:cNvSpPr>
          <p:nvPr>
            <p:ph type="title"/>
          </p:nvPr>
        </p:nvSpPr>
        <p:spPr/>
        <p:txBody>
          <a:bodyPr/>
          <a:lstStyle/>
          <a:p>
            <a:r>
              <a:rPr lang="en-US" dirty="0" smtClean="0"/>
              <a:t>Serve &amp; Share</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632655"/>
            <a:ext cx="6265332" cy="4175258"/>
          </a:xfrm>
          <a:effectLst>
            <a:outerShdw blurRad="50800" dist="38100" dir="2700000" algn="tl" rotWithShape="0">
              <a:prstClr val="black">
                <a:alpha val="40000"/>
              </a:prstClr>
            </a:outerShdw>
          </a:effectLst>
          <a:scene3d>
            <a:camera prst="perspectiveRight"/>
            <a:lightRig rig="threePt" dir="t"/>
          </a:scene3d>
        </p:spPr>
      </p:pic>
    </p:spTree>
    <p:extLst>
      <p:ext uri="{BB962C8B-B14F-4D97-AF65-F5344CB8AC3E}">
        <p14:creationId xmlns:p14="http://schemas.microsoft.com/office/powerpoint/2010/main" val="231172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44286" y="6410714"/>
            <a:ext cx="1741714" cy="296671"/>
          </a:xfrm>
        </p:spPr>
        <p:txBody>
          <a:bodyPr/>
          <a:lstStyle/>
          <a:p>
            <a:r>
              <a:rPr lang="en-US" dirty="0"/>
              <a:t>#MWSUG2025 </a:t>
            </a:r>
            <a:r>
              <a:rPr lang="en-US" dirty="0" smtClean="0"/>
              <a:t>#BB074</a:t>
            </a:r>
            <a:endParaRPr lang="en-US" dirty="0"/>
          </a:p>
        </p:txBody>
      </p:sp>
      <p:sp>
        <p:nvSpPr>
          <p:cNvPr id="4" name="Title 3"/>
          <p:cNvSpPr>
            <a:spLocks noGrp="1"/>
          </p:cNvSpPr>
          <p:nvPr>
            <p:ph type="title"/>
          </p:nvPr>
        </p:nvSpPr>
        <p:spPr/>
        <p:txBody>
          <a:bodyPr/>
          <a:lstStyle/>
          <a:p>
            <a:r>
              <a:rPr lang="en-US" dirty="0" smtClean="0"/>
              <a:t>Overview</a:t>
            </a:r>
            <a:endParaRPr lang="en-US" dirty="0"/>
          </a:p>
        </p:txBody>
      </p:sp>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232266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44286" y="6410714"/>
            <a:ext cx="1741714" cy="296671"/>
          </a:xfrm>
        </p:spPr>
        <p:txBody>
          <a:bodyPr/>
          <a:lstStyle/>
          <a:p>
            <a:r>
              <a:rPr lang="en-US" dirty="0"/>
              <a:t>#MWSUG2025 </a:t>
            </a:r>
            <a:r>
              <a:rPr lang="en-US" dirty="0" smtClean="0"/>
              <a:t>#BB074</a:t>
            </a:r>
            <a:endParaRPr lang="en-US" dirty="0"/>
          </a:p>
        </p:txBody>
      </p:sp>
      <p:sp>
        <p:nvSpPr>
          <p:cNvPr id="4" name="Title 3"/>
          <p:cNvSpPr>
            <a:spLocks noGrp="1"/>
          </p:cNvSpPr>
          <p:nvPr>
            <p:ph type="title"/>
          </p:nvPr>
        </p:nvSpPr>
        <p:spPr/>
        <p:txBody>
          <a:bodyPr/>
          <a:lstStyle/>
          <a:p>
            <a:r>
              <a:rPr lang="en-US" dirty="0" smtClean="0"/>
              <a:t>PROC REPORT</a:t>
            </a:r>
            <a:endParaRPr lang="en-US" dirty="0"/>
          </a:p>
        </p:txBody>
      </p:sp>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73022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44286" y="6410714"/>
            <a:ext cx="1741714" cy="296671"/>
          </a:xfrm>
        </p:spPr>
        <p:txBody>
          <a:bodyPr/>
          <a:lstStyle/>
          <a:p>
            <a:r>
              <a:rPr lang="en-US" dirty="0"/>
              <a:t>#MWSUG2025 </a:t>
            </a:r>
            <a:r>
              <a:rPr lang="en-US" dirty="0" smtClean="0"/>
              <a:t>#BB074</a:t>
            </a:r>
            <a:endParaRPr lang="en-US" dirty="0"/>
          </a:p>
        </p:txBody>
      </p:sp>
      <p:sp>
        <p:nvSpPr>
          <p:cNvPr id="4" name="Title 3"/>
          <p:cNvSpPr>
            <a:spLocks noGrp="1"/>
          </p:cNvSpPr>
          <p:nvPr>
            <p:ph type="title"/>
          </p:nvPr>
        </p:nvSpPr>
        <p:spPr/>
        <p:txBody>
          <a:bodyPr/>
          <a:lstStyle/>
          <a:p>
            <a:r>
              <a:rPr lang="en-US" dirty="0" smtClean="0"/>
              <a:t>Conclusion</a:t>
            </a:r>
            <a:endParaRPr lang="en-US" dirty="0"/>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87133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544286" y="6410714"/>
            <a:ext cx="1741714" cy="296671"/>
          </a:xfrm>
        </p:spPr>
        <p:txBody>
          <a:bodyPr/>
          <a:lstStyle/>
          <a:p>
            <a:r>
              <a:rPr lang="en-US" dirty="0"/>
              <a:t>#MWSUG2025 </a:t>
            </a:r>
            <a:r>
              <a:rPr lang="en-US" dirty="0" smtClean="0"/>
              <a:t>#BB074</a:t>
            </a:r>
            <a:endParaRPr lang="en-US" dirty="0"/>
          </a:p>
        </p:txBody>
      </p:sp>
      <p:sp>
        <p:nvSpPr>
          <p:cNvPr id="3" name="Title 2"/>
          <p:cNvSpPr>
            <a:spLocks noGrp="1"/>
          </p:cNvSpPr>
          <p:nvPr>
            <p:ph type="title"/>
          </p:nvPr>
        </p:nvSpPr>
        <p:spPr>
          <a:xfrm>
            <a:off x="533400" y="381000"/>
            <a:ext cx="11125200" cy="1219200"/>
          </a:xfrm>
        </p:spPr>
        <p:txBody>
          <a:bodyPr/>
          <a:lstStyle/>
          <a:p>
            <a:r>
              <a:rPr lang="en-US" dirty="0"/>
              <a:t>Thank You (or) Contact Information</a:t>
            </a:r>
          </a:p>
        </p:txBody>
      </p:sp>
      <p:sp>
        <p:nvSpPr>
          <p:cNvPr id="4" name="Text Placeholder 3"/>
          <p:cNvSpPr>
            <a:spLocks noGrp="1"/>
          </p:cNvSpPr>
          <p:nvPr>
            <p:ph type="body" sz="quarter" idx="4294967295"/>
          </p:nvPr>
        </p:nvSpPr>
        <p:spPr>
          <a:xfrm>
            <a:off x="533400" y="1752600"/>
            <a:ext cx="11125200" cy="4495800"/>
          </a:xfrm>
        </p:spPr>
        <p:txBody>
          <a:bodyPr/>
          <a:lstStyle/>
          <a:p>
            <a:r>
              <a:rPr lang="en-US" dirty="0">
                <a:solidFill>
                  <a:schemeClr val="tx1"/>
                </a:solidFill>
              </a:rPr>
              <a:t>Name</a:t>
            </a:r>
          </a:p>
          <a:p>
            <a:r>
              <a:rPr lang="en-US" dirty="0">
                <a:solidFill>
                  <a:schemeClr val="tx1"/>
                </a:solidFill>
              </a:rPr>
              <a:t>Company</a:t>
            </a:r>
          </a:p>
          <a:p>
            <a:r>
              <a:rPr lang="en-US" dirty="0">
                <a:solidFill>
                  <a:schemeClr val="tx1"/>
                </a:solidFill>
              </a:rPr>
              <a:t>Address</a:t>
            </a:r>
          </a:p>
          <a:p>
            <a:r>
              <a:rPr lang="en-US" dirty="0">
                <a:solidFill>
                  <a:schemeClr val="tx1"/>
                </a:solidFill>
              </a:rPr>
              <a:t>Phone</a:t>
            </a:r>
          </a:p>
          <a:p>
            <a:r>
              <a:rPr lang="en-US" dirty="0">
                <a:solidFill>
                  <a:schemeClr val="tx1"/>
                </a:solidFill>
              </a:rPr>
              <a:t>Email</a:t>
            </a:r>
          </a:p>
          <a:p>
            <a:r>
              <a:rPr lang="en-US" dirty="0">
                <a:solidFill>
                  <a:schemeClr val="tx1"/>
                </a:solidFill>
              </a:rPr>
              <a:t>Social Media</a:t>
            </a:r>
          </a:p>
        </p:txBody>
      </p:sp>
    </p:spTree>
    <p:extLst>
      <p:ext uri="{BB962C8B-B14F-4D97-AF65-F5344CB8AC3E}">
        <p14:creationId xmlns:p14="http://schemas.microsoft.com/office/powerpoint/2010/main" val="119246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44286" y="6410714"/>
            <a:ext cx="1741714" cy="296671"/>
          </a:xfrm>
        </p:spPr>
        <p:txBody>
          <a:bodyPr/>
          <a:lstStyle/>
          <a:p>
            <a:r>
              <a:rPr lang="en-US" dirty="0"/>
              <a:t>#MWSUG2025 </a:t>
            </a:r>
            <a:r>
              <a:rPr lang="en-US" dirty="0" smtClean="0"/>
              <a:t>#BB074</a:t>
            </a:r>
            <a:endParaRPr lang="en-US" dirty="0"/>
          </a:p>
        </p:txBody>
      </p:sp>
      <p:sp>
        <p:nvSpPr>
          <p:cNvPr id="4" name="Title 3"/>
          <p:cNvSpPr>
            <a:spLocks noGrp="1"/>
          </p:cNvSpPr>
          <p:nvPr>
            <p:ph type="title"/>
          </p:nvPr>
        </p:nvSpPr>
        <p:spPr/>
        <p:txBody>
          <a:bodyPr/>
          <a:lstStyle/>
          <a:p>
            <a:r>
              <a:rPr lang="en-US" dirty="0" smtClean="0"/>
              <a:t>Database/Table and Why</a:t>
            </a:r>
            <a:endParaRPr lang="en-US" dirty="0"/>
          </a:p>
        </p:txBody>
      </p:sp>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363173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An analysis ready dataset is a dataset where an analysis can be performed with minimal programming. Its data that has been reviewed, cleaned, validated, and structured so it can be used immediately for statistical analysis, modeling, reporting, and more. Creating your own “Analysis Ready” framework can help you have data elements that are consistent and error free to support the various needs of your organization. </a:t>
            </a:r>
          </a:p>
          <a:p>
            <a:endParaRPr lang="en-US" dirty="0"/>
          </a:p>
        </p:txBody>
      </p:sp>
      <p:sp>
        <p:nvSpPr>
          <p:cNvPr id="3" name="Footer Placeholder 2"/>
          <p:cNvSpPr>
            <a:spLocks noGrp="1"/>
          </p:cNvSpPr>
          <p:nvPr>
            <p:ph type="ftr" sz="quarter" idx="11"/>
          </p:nvPr>
        </p:nvSpPr>
        <p:spPr>
          <a:xfrm>
            <a:off x="544286" y="6410714"/>
            <a:ext cx="1741714" cy="296671"/>
          </a:xfrm>
        </p:spPr>
        <p:txBody>
          <a:bodyPr/>
          <a:lstStyle/>
          <a:p>
            <a:r>
              <a:rPr lang="en-US" dirty="0"/>
              <a:t>#MWSUG2025 </a:t>
            </a:r>
            <a:r>
              <a:rPr lang="en-US" dirty="0" smtClean="0"/>
              <a:t>#BB074</a:t>
            </a:r>
            <a:endParaRPr lang="en-US" dirty="0"/>
          </a:p>
        </p:txBody>
      </p:sp>
      <p:sp>
        <p:nvSpPr>
          <p:cNvPr id="4" name="Title 3"/>
          <p:cNvSpPr>
            <a:spLocks noGrp="1"/>
          </p:cNvSpPr>
          <p:nvPr>
            <p:ph type="title"/>
          </p:nvPr>
        </p:nvSpPr>
        <p:spPr/>
        <p:txBody>
          <a:bodyPr/>
          <a:lstStyle/>
          <a:p>
            <a:r>
              <a:rPr lang="en-US" dirty="0" smtClean="0"/>
              <a:t>What Is An Analysis</a:t>
            </a:r>
            <a:r>
              <a:rPr lang="en-US" dirty="0"/>
              <a:t> </a:t>
            </a:r>
            <a:r>
              <a:rPr lang="en-US" dirty="0" smtClean="0"/>
              <a:t>Ready Dataset?</a:t>
            </a:r>
            <a:endParaRPr lang="en-US" dirty="0"/>
          </a:p>
        </p:txBody>
      </p:sp>
    </p:spTree>
    <p:extLst>
      <p:ext uri="{BB962C8B-B14F-4D97-AF65-F5344CB8AC3E}">
        <p14:creationId xmlns:p14="http://schemas.microsoft.com/office/powerpoint/2010/main" val="344070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anim calcmode="lin" valueType="num">
                                      <p:cBhvr>
                                        <p:cTn id="14" dur="750" fill="hold"/>
                                        <p:tgtEl>
                                          <p:spTgt spid="2"/>
                                        </p:tgtEl>
                                        <p:attrNameLst>
                                          <p:attrName>ppt_x</p:attrName>
                                        </p:attrNameLst>
                                      </p:cBhvr>
                                      <p:tavLst>
                                        <p:tav tm="0">
                                          <p:val>
                                            <p:strVal val="#ppt_x"/>
                                          </p:val>
                                        </p:tav>
                                        <p:tav tm="100000">
                                          <p:val>
                                            <p:strVal val="#ppt_x"/>
                                          </p:val>
                                        </p:tav>
                                      </p:tavLst>
                                    </p:anim>
                                    <p:anim calcmode="lin" valueType="num">
                                      <p:cBhvr>
                                        <p:cTn id="15"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44286" y="6410714"/>
            <a:ext cx="1741714" cy="296671"/>
          </a:xfrm>
        </p:spPr>
        <p:txBody>
          <a:bodyPr/>
          <a:lstStyle/>
          <a:p>
            <a:r>
              <a:rPr lang="en-US" dirty="0"/>
              <a:t>#MWSUG2025 </a:t>
            </a:r>
            <a:r>
              <a:rPr lang="en-US" dirty="0" smtClean="0"/>
              <a:t>#BB074</a:t>
            </a:r>
            <a:endParaRPr lang="en-US" dirty="0"/>
          </a:p>
        </p:txBody>
      </p:sp>
      <p:sp>
        <p:nvSpPr>
          <p:cNvPr id="4" name="Title 3"/>
          <p:cNvSpPr>
            <a:spLocks noGrp="1"/>
          </p:cNvSpPr>
          <p:nvPr>
            <p:ph type="title"/>
          </p:nvPr>
        </p:nvSpPr>
        <p:spPr/>
        <p:txBody>
          <a:bodyPr/>
          <a:lstStyle/>
          <a:p>
            <a:r>
              <a:rPr lang="en-US" dirty="0" smtClean="0"/>
              <a:t>Data Cleaning Process</a:t>
            </a:r>
            <a:endParaRPr lang="en-US" dirty="0"/>
          </a:p>
        </p:txBody>
      </p:sp>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32777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604223162"/>
              </p:ext>
            </p:extLst>
          </p:nvPr>
        </p:nvGraphicFramePr>
        <p:xfrm>
          <a:off x="533400" y="1295400"/>
          <a:ext cx="11125200" cy="497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#MWSUG2025 #SSxx</a:t>
            </a:r>
            <a:endParaRPr lang="en-US" dirty="0"/>
          </a:p>
        </p:txBody>
      </p:sp>
      <p:sp>
        <p:nvSpPr>
          <p:cNvPr id="4" name="Title 3"/>
          <p:cNvSpPr>
            <a:spLocks noGrp="1"/>
          </p:cNvSpPr>
          <p:nvPr>
            <p:ph type="title"/>
          </p:nvPr>
        </p:nvSpPr>
        <p:spPr/>
        <p:txBody>
          <a:bodyPr/>
          <a:lstStyle/>
          <a:p>
            <a:r>
              <a:rPr lang="en-US" dirty="0" smtClean="0"/>
              <a:t>Data Cleaning Pain Points</a:t>
            </a:r>
            <a:endParaRPr lang="en-US" dirty="0"/>
          </a:p>
        </p:txBody>
      </p:sp>
    </p:spTree>
    <p:extLst>
      <p:ext uri="{BB962C8B-B14F-4D97-AF65-F5344CB8AC3E}">
        <p14:creationId xmlns:p14="http://schemas.microsoft.com/office/powerpoint/2010/main" val="362614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828800"/>
            <a:ext cx="9372600" cy="4445001"/>
          </a:xfrm>
        </p:spPr>
        <p:txBody>
          <a:bodyPr>
            <a:normAutofit fontScale="92500"/>
          </a:bodyPr>
          <a:lstStyle/>
          <a:p>
            <a:pPr lvl="0"/>
            <a:r>
              <a:rPr lang="en-US" dirty="0" smtClean="0"/>
              <a:t>Filter </a:t>
            </a:r>
            <a:r>
              <a:rPr lang="en-US" dirty="0"/>
              <a:t>data based on conditions</a:t>
            </a:r>
          </a:p>
          <a:p>
            <a:pPr lvl="0"/>
            <a:r>
              <a:rPr lang="en-US" dirty="0"/>
              <a:t>Join multiple tables</a:t>
            </a:r>
          </a:p>
          <a:p>
            <a:pPr lvl="0"/>
            <a:r>
              <a:rPr lang="en-US" dirty="0"/>
              <a:t>Update inefficient table joins</a:t>
            </a:r>
          </a:p>
          <a:p>
            <a:pPr lvl="0"/>
            <a:r>
              <a:rPr lang="en-US" dirty="0"/>
              <a:t>Aggregate data using functions like COUNT, SUM, and AVG</a:t>
            </a:r>
          </a:p>
          <a:p>
            <a:pPr lvl="0"/>
            <a:r>
              <a:rPr lang="en-US" dirty="0"/>
              <a:t>Set predefined rules</a:t>
            </a:r>
          </a:p>
          <a:p>
            <a:pPr lvl="0"/>
            <a:r>
              <a:rPr lang="en-US" dirty="0"/>
              <a:t>Standardize formats</a:t>
            </a:r>
          </a:p>
          <a:p>
            <a:pPr lvl="0"/>
            <a:r>
              <a:rPr lang="en-US" dirty="0"/>
              <a:t>Handle missing values</a:t>
            </a:r>
          </a:p>
          <a:p>
            <a:pPr lvl="0"/>
            <a:r>
              <a:rPr lang="en-US" dirty="0"/>
              <a:t>Combine data from different sources</a:t>
            </a:r>
          </a:p>
          <a:p>
            <a:endParaRPr lang="en-US" dirty="0"/>
          </a:p>
        </p:txBody>
      </p:sp>
      <p:sp>
        <p:nvSpPr>
          <p:cNvPr id="3" name="Footer Placeholder 2"/>
          <p:cNvSpPr>
            <a:spLocks noGrp="1"/>
          </p:cNvSpPr>
          <p:nvPr>
            <p:ph type="ftr" sz="quarter" idx="11"/>
          </p:nvPr>
        </p:nvSpPr>
        <p:spPr>
          <a:xfrm>
            <a:off x="544286" y="6410714"/>
            <a:ext cx="1741714" cy="296671"/>
          </a:xfrm>
        </p:spPr>
        <p:txBody>
          <a:bodyPr/>
          <a:lstStyle/>
          <a:p>
            <a:r>
              <a:rPr lang="en-US" dirty="0"/>
              <a:t>#MWSUG2025 </a:t>
            </a:r>
            <a:r>
              <a:rPr lang="en-US" dirty="0" smtClean="0"/>
              <a:t>#BB074</a:t>
            </a:r>
            <a:endParaRPr lang="en-US" dirty="0"/>
          </a:p>
        </p:txBody>
      </p:sp>
      <p:sp>
        <p:nvSpPr>
          <p:cNvPr id="4" name="Title 3"/>
          <p:cNvSpPr>
            <a:spLocks noGrp="1"/>
          </p:cNvSpPr>
          <p:nvPr>
            <p:ph type="title"/>
          </p:nvPr>
        </p:nvSpPr>
        <p:spPr/>
        <p:txBody>
          <a:bodyPr/>
          <a:lstStyle/>
          <a:p>
            <a:r>
              <a:rPr lang="en-US" dirty="0" smtClean="0"/>
              <a:t>Data Cleaning Pain Points</a:t>
            </a:r>
            <a:endParaRPr lang="en-US" dirty="0"/>
          </a:p>
        </p:txBody>
      </p:sp>
    </p:spTree>
    <p:extLst>
      <p:ext uri="{BB962C8B-B14F-4D97-AF65-F5344CB8AC3E}">
        <p14:creationId xmlns:p14="http://schemas.microsoft.com/office/powerpoint/2010/main" val="275838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100000" t="100000"/>
          </a:path>
        </a:gradFill>
        <a:effectLst/>
      </p:bgPr>
    </p:bg>
    <p:spTree>
      <p:nvGrpSpPr>
        <p:cNvPr id="1" name=""/>
        <p:cNvGrpSpPr/>
        <p:nvPr/>
      </p:nvGrpSpPr>
      <p:grpSpPr>
        <a:xfrm>
          <a:off x="0" y="0"/>
          <a:ext cx="0" cy="0"/>
          <a:chOff x="0" y="0"/>
          <a:chExt cx="0" cy="0"/>
        </a:xfrm>
      </p:grpSpPr>
      <p:pic>
        <p:nvPicPr>
          <p:cNvPr id="6" name="Content Placeholder 5" descr="Data Preparation - Data Visualization - LibGuides at University of ..."/>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0700" y="1370012"/>
            <a:ext cx="8610600" cy="4829175"/>
          </a:xfrm>
        </p:spPr>
      </p:pic>
      <p:sp>
        <p:nvSpPr>
          <p:cNvPr id="3" name="Footer Placeholder 2"/>
          <p:cNvSpPr>
            <a:spLocks noGrp="1"/>
          </p:cNvSpPr>
          <p:nvPr>
            <p:ph type="ftr" sz="quarter" idx="11"/>
          </p:nvPr>
        </p:nvSpPr>
        <p:spPr/>
        <p:txBody>
          <a:bodyPr/>
          <a:lstStyle/>
          <a:p>
            <a:r>
              <a:rPr lang="en-US" smtClean="0"/>
              <a:t>#MWSUG2025 #SSxx</a:t>
            </a:r>
            <a:endParaRPr lang="en-US" dirty="0"/>
          </a:p>
        </p:txBody>
      </p:sp>
      <p:sp>
        <p:nvSpPr>
          <p:cNvPr id="4" name="Title 3"/>
          <p:cNvSpPr>
            <a:spLocks noGrp="1"/>
          </p:cNvSpPr>
          <p:nvPr>
            <p:ph type="title"/>
          </p:nvPr>
        </p:nvSpPr>
        <p:spPr/>
        <p:txBody>
          <a:bodyPr/>
          <a:lstStyle/>
          <a:p>
            <a:r>
              <a:rPr lang="en-US" dirty="0" smtClean="0"/>
              <a:t>Why You Need ARD</a:t>
            </a:r>
            <a:endParaRPr lang="en-US" dirty="0"/>
          </a:p>
        </p:txBody>
      </p:sp>
    </p:spTree>
    <p:extLst>
      <p:ext uri="{BB962C8B-B14F-4D97-AF65-F5344CB8AC3E}">
        <p14:creationId xmlns:p14="http://schemas.microsoft.com/office/powerpoint/2010/main" val="94716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Slide Template 2017_rwatson_v2">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op 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Presentation Template 2024.potx" id="{7420A5CD-27FF-43BD-9EBD-0756169D91C0}" vid="{BB8195C4-1995-49D2-A07E-B8E9D4FCBC32}"/>
    </a:ext>
  </a:extLst>
</a:theme>
</file>

<file path=ppt/theme/theme2.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MWSUG_2024_Presentation_Template (1)</Template>
  <TotalTime>308</TotalTime>
  <Words>510</Words>
  <Application>Microsoft Office PowerPoint</Application>
  <PresentationFormat>Widescreen</PresentationFormat>
  <Paragraphs>103</Paragraphs>
  <Slides>32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Cambria</vt:lpstr>
      <vt:lpstr>Century Gothic</vt:lpstr>
      <vt:lpstr>Times New Roman</vt:lpstr>
      <vt:lpstr>Slide Template 2017_rwatson_v2</vt:lpstr>
      <vt:lpstr>What Are You Bringing To the Table? Leveraging SQL and SAS for Analysis Ready Data</vt:lpstr>
      <vt:lpstr>What Are You Bringing To The Table?  Leveraging SQL and SAS for Analysis Ready Data</vt:lpstr>
      <vt:lpstr>Overview</vt:lpstr>
      <vt:lpstr>Database/Table and Why</vt:lpstr>
      <vt:lpstr>What Is An Analysis Ready Dataset?</vt:lpstr>
      <vt:lpstr>Data Cleaning Process</vt:lpstr>
      <vt:lpstr>Data Cleaning Pain Points</vt:lpstr>
      <vt:lpstr>Data Cleaning Pain Points</vt:lpstr>
      <vt:lpstr>Why You Need ARD</vt:lpstr>
      <vt:lpstr>Streamlining The Process</vt:lpstr>
      <vt:lpstr>Part 1</vt:lpstr>
      <vt:lpstr>The SAS Data Step</vt:lpstr>
      <vt:lpstr>Set Up Your SAS Library</vt:lpstr>
      <vt:lpstr>SQL  - A General Overview</vt:lpstr>
      <vt:lpstr>The SQL Procedure</vt:lpstr>
      <vt:lpstr>Set-Based vs. Iterative</vt:lpstr>
      <vt:lpstr>Implicit vs. Explicit Looping</vt:lpstr>
      <vt:lpstr>Part 2</vt:lpstr>
      <vt:lpstr>The DATA used</vt:lpstr>
      <vt:lpstr>Decide What To Bring To The Table</vt:lpstr>
      <vt:lpstr>Set The Table</vt:lpstr>
      <vt:lpstr>Add The Ingredients</vt:lpstr>
      <vt:lpstr>CREATE VIEW</vt:lpstr>
      <vt:lpstr>Merging Data</vt:lpstr>
      <vt:lpstr>Grouping Data</vt:lpstr>
      <vt:lpstr>Filtering Data</vt:lpstr>
      <vt:lpstr>Sorting Data</vt:lpstr>
      <vt:lpstr>Aggregating Data</vt:lpstr>
      <vt:lpstr>Serve &amp; Share</vt:lpstr>
      <vt:lpstr>PROC REPORT</vt:lpstr>
      <vt:lpstr>Conclusion</vt:lpstr>
      <vt:lpstr>Thank You (or) 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 and Paper Number</dc:title>
  <dc:creator>David Corliss</dc:creator>
  <cp:lastModifiedBy>Standifer, Shavonne J</cp:lastModifiedBy>
  <cp:revision>41</cp:revision>
  <dcterms:created xsi:type="dcterms:W3CDTF">2025-09-10T22:33:25Z</dcterms:created>
  <dcterms:modified xsi:type="dcterms:W3CDTF">2025-10-01T05:41:35Z</dcterms:modified>
</cp:coreProperties>
</file>