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4"/>
    <p:sldMasterId id="2147483839" r:id="rId5"/>
  </p:sldMasterIdLst>
  <p:notesMasterIdLst>
    <p:notesMasterId r:id="rId28"/>
  </p:notesMasterIdLst>
  <p:handoutMasterIdLst>
    <p:handoutMasterId r:id="rId29"/>
  </p:handoutMasterIdLst>
  <p:sldIdLst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4" r:id="rId14"/>
    <p:sldId id="274" r:id="rId15"/>
    <p:sldId id="285" r:id="rId16"/>
    <p:sldId id="273" r:id="rId17"/>
    <p:sldId id="288" r:id="rId18"/>
    <p:sldId id="287" r:id="rId19"/>
    <p:sldId id="286" r:id="rId20"/>
    <p:sldId id="276" r:id="rId21"/>
    <p:sldId id="289" r:id="rId22"/>
    <p:sldId id="2147477430" r:id="rId23"/>
    <p:sldId id="2147477431" r:id="rId24"/>
    <p:sldId id="2147477432" r:id="rId25"/>
    <p:sldId id="2147477433" r:id="rId26"/>
    <p:sldId id="260" r:id="rId27"/>
  </p:sldIdLst>
  <p:sldSz cx="18288000" cy="10287000"/>
  <p:notesSz cx="6858000" cy="9144000"/>
  <p:embeddedFontLst>
    <p:embeddedFont>
      <p:font typeface="Anova Bold" panose="020B0604020202020204" charset="0"/>
      <p:regular r:id="rId30"/>
      <p:bold r:id="rId31"/>
      <p:italic r:id="rId32"/>
      <p:boldItalic r:id="rId33"/>
    </p:embeddedFont>
    <p:embeddedFont>
      <p:font typeface="Anova Light" panose="020B060402020202020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C3829F-2C56-4915-AA34-5F93EE359221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84"/>
            <p14:sldId id="274"/>
            <p14:sldId id="285"/>
            <p14:sldId id="273"/>
            <p14:sldId id="288"/>
            <p14:sldId id="287"/>
            <p14:sldId id="286"/>
            <p14:sldId id="276"/>
            <p14:sldId id="289"/>
            <p14:sldId id="2147477430"/>
            <p14:sldId id="2147477431"/>
            <p14:sldId id="2147477432"/>
            <p14:sldId id="2147477433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708D14-BD54-920F-18BB-8395E60AE589}" name="Alice McClure" initials="AM" userId="S::alice.mcclure@sas.com::6210c489-566a-4639-8da1-84bcfd842f43" providerId="AD"/>
  <p188:author id="{6DFEA739-C4EE-3CDE-94E6-A95954A908DE}" name="Tine Haaber" initials="TH" userId="S::Tine.Haaber@SAS.COM::b28dffea-6139-4081-9090-e82e8f8437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B31B5-427B-468B-9681-7DA42590ECB8}" v="1" dt="2025-09-19T13:32:48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4" autoAdjust="0"/>
    <p:restoredTop sz="96255" autoAdjust="0"/>
  </p:normalViewPr>
  <p:slideViewPr>
    <p:cSldViewPr snapToGrid="0">
      <p:cViewPr varScale="1">
        <p:scale>
          <a:sx n="81" d="100"/>
          <a:sy n="81" d="100"/>
        </p:scale>
        <p:origin x="27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Box" userId="7ea9f59c-96da-4578-8dd2-7bd629291b61" providerId="ADAL" clId="{A441F66C-78F4-4FF5-8AAF-316951BFB761}"/>
    <pc:docChg chg="undo custSel addSld delSld modSld sldOrd modSection">
      <pc:chgData name="Jim Box" userId="7ea9f59c-96da-4578-8dd2-7bd629291b61" providerId="ADAL" clId="{A441F66C-78F4-4FF5-8AAF-316951BFB761}" dt="2025-08-05T18:32:56.570" v="700" actId="20577"/>
      <pc:docMkLst>
        <pc:docMk/>
      </pc:docMkLst>
      <pc:sldChg chg="modSp add del mod">
        <pc:chgData name="Jim Box" userId="7ea9f59c-96da-4578-8dd2-7bd629291b61" providerId="ADAL" clId="{A441F66C-78F4-4FF5-8AAF-316951BFB761}" dt="2025-08-05T17:58:45.442" v="62"/>
        <pc:sldMkLst>
          <pc:docMk/>
          <pc:sldMk cId="1541286053" sldId="263"/>
        </pc:sldMkLst>
      </pc:sldChg>
      <pc:sldChg chg="modSp mod">
        <pc:chgData name="Jim Box" userId="7ea9f59c-96da-4578-8dd2-7bd629291b61" providerId="ADAL" clId="{A441F66C-78F4-4FF5-8AAF-316951BFB761}" dt="2025-08-05T17:58:05.856" v="57" actId="20577"/>
        <pc:sldMkLst>
          <pc:docMk/>
          <pc:sldMk cId="2062908599" sldId="264"/>
        </pc:sldMkLst>
        <pc:spChg chg="mod">
          <ac:chgData name="Jim Box" userId="7ea9f59c-96da-4578-8dd2-7bd629291b61" providerId="ADAL" clId="{A441F66C-78F4-4FF5-8AAF-316951BFB761}" dt="2025-08-05T17:58:05.856" v="57" actId="20577"/>
          <ac:spMkLst>
            <pc:docMk/>
            <pc:sldMk cId="2062908599" sldId="264"/>
            <ac:spMk id="3" creationId="{AD1F627A-03AF-6782-15B5-F0A5FB82CD07}"/>
          </ac:spMkLst>
        </pc:spChg>
        <pc:spChg chg="mod">
          <ac:chgData name="Jim Box" userId="7ea9f59c-96da-4578-8dd2-7bd629291b61" providerId="ADAL" clId="{A441F66C-78F4-4FF5-8AAF-316951BFB761}" dt="2025-08-05T17:57:13.089" v="1" actId="20577"/>
          <ac:spMkLst>
            <pc:docMk/>
            <pc:sldMk cId="2062908599" sldId="264"/>
            <ac:spMk id="8" creationId="{B064BED0-C4BC-C7E8-DA39-5A9DCEC2E9FB}"/>
          </ac:spMkLst>
        </pc:spChg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67862325" sldId="265"/>
        </pc:sldMkLst>
      </pc:sldChg>
      <pc:sldChg chg="addSp modSp new mod">
        <pc:chgData name="Jim Box" userId="7ea9f59c-96da-4578-8dd2-7bd629291b61" providerId="ADAL" clId="{A441F66C-78F4-4FF5-8AAF-316951BFB761}" dt="2025-08-05T18:23:17.408" v="663" actId="1076"/>
        <pc:sldMkLst>
          <pc:docMk/>
          <pc:sldMk cId="4283483967" sldId="265"/>
        </pc:sldMkLst>
        <pc:spChg chg="mod">
          <ac:chgData name="Jim Box" userId="7ea9f59c-96da-4578-8dd2-7bd629291b61" providerId="ADAL" clId="{A441F66C-78F4-4FF5-8AAF-316951BFB761}" dt="2025-08-05T18:04:22.501" v="241" actId="20577"/>
          <ac:spMkLst>
            <pc:docMk/>
            <pc:sldMk cId="4283483967" sldId="265"/>
            <ac:spMk id="2" creationId="{8ECAA253-9C07-892D-DF12-43BD7444B194}"/>
          </ac:spMkLst>
        </pc:spChg>
        <pc:spChg chg="mod">
          <ac:chgData name="Jim Box" userId="7ea9f59c-96da-4578-8dd2-7bd629291b61" providerId="ADAL" clId="{A441F66C-78F4-4FF5-8AAF-316951BFB761}" dt="2025-08-05T18:04:33.091" v="270" actId="20577"/>
          <ac:spMkLst>
            <pc:docMk/>
            <pc:sldMk cId="4283483967" sldId="265"/>
            <ac:spMk id="3" creationId="{05CB7DE8-CFBA-A738-5130-60A3EF17090B}"/>
          </ac:spMkLst>
        </pc:spChg>
        <pc:picChg chg="add mod">
          <ac:chgData name="Jim Box" userId="7ea9f59c-96da-4578-8dd2-7bd629291b61" providerId="ADAL" clId="{A441F66C-78F4-4FF5-8AAF-316951BFB761}" dt="2025-08-05T18:23:17.408" v="663" actId="1076"/>
          <ac:picMkLst>
            <pc:docMk/>
            <pc:sldMk cId="4283483967" sldId="265"/>
            <ac:picMk id="1026" creationId="{B44AA786-3246-A29E-48F9-0EEBFCA03D82}"/>
          </ac:picMkLst>
        </pc:picChg>
      </pc:sldChg>
      <pc:sldChg chg="modSp new mod modAnim">
        <pc:chgData name="Jim Box" userId="7ea9f59c-96da-4578-8dd2-7bd629291b61" providerId="ADAL" clId="{A441F66C-78F4-4FF5-8AAF-316951BFB761}" dt="2025-08-05T18:32:02.670" v="681"/>
        <pc:sldMkLst>
          <pc:docMk/>
          <pc:sldMk cId="456239857" sldId="266"/>
        </pc:sldMkLst>
        <pc:spChg chg="mod">
          <ac:chgData name="Jim Box" userId="7ea9f59c-96da-4578-8dd2-7bd629291b61" providerId="ADAL" clId="{A441F66C-78F4-4FF5-8AAF-316951BFB761}" dt="2025-08-05T17:59:03.336" v="83" actId="20577"/>
          <ac:spMkLst>
            <pc:docMk/>
            <pc:sldMk cId="456239857" sldId="266"/>
            <ac:spMk id="2" creationId="{F731EB54-9DCF-81C9-573B-085F0D267AEC}"/>
          </ac:spMkLst>
        </pc:spChg>
        <pc:spChg chg="mod">
          <ac:chgData name="Jim Box" userId="7ea9f59c-96da-4578-8dd2-7bd629291b61" providerId="ADAL" clId="{A441F66C-78F4-4FF5-8AAF-316951BFB761}" dt="2025-08-05T17:59:33.844" v="108" actId="27636"/>
          <ac:spMkLst>
            <pc:docMk/>
            <pc:sldMk cId="456239857" sldId="266"/>
            <ac:spMk id="3" creationId="{A9087D2C-2FE2-271B-8A5F-6B5E07BE8A3C}"/>
          </ac:spMkLst>
        </pc:spChg>
        <pc:spChg chg="mod">
          <ac:chgData name="Jim Box" userId="7ea9f59c-96da-4578-8dd2-7bd629291b61" providerId="ADAL" clId="{A441F66C-78F4-4FF5-8AAF-316951BFB761}" dt="2025-08-05T17:59:09.278" v="101" actId="20577"/>
          <ac:spMkLst>
            <pc:docMk/>
            <pc:sldMk cId="456239857" sldId="266"/>
            <ac:spMk id="4" creationId="{5BE554E5-5AC7-6F5A-AA2C-138903AFDF5B}"/>
          </ac:spMkLst>
        </pc:spChg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538768701" sldId="266"/>
        </pc:sldMkLst>
      </pc:sldChg>
      <pc:sldChg chg="modSp add mod modAnim">
        <pc:chgData name="Jim Box" userId="7ea9f59c-96da-4578-8dd2-7bd629291b61" providerId="ADAL" clId="{A441F66C-78F4-4FF5-8AAF-316951BFB761}" dt="2025-08-05T18:32:23.490" v="686"/>
        <pc:sldMkLst>
          <pc:docMk/>
          <pc:sldMk cId="423299538" sldId="267"/>
        </pc:sldMkLst>
        <pc:spChg chg="mod">
          <ac:chgData name="Jim Box" userId="7ea9f59c-96da-4578-8dd2-7bd629291b61" providerId="ADAL" clId="{A441F66C-78F4-4FF5-8AAF-316951BFB761}" dt="2025-08-05T18:02:24.184" v="192" actId="207"/>
          <ac:spMkLst>
            <pc:docMk/>
            <pc:sldMk cId="423299538" sldId="267"/>
            <ac:spMk id="3" creationId="{D1A18965-FAB6-D458-F81D-D7CBE2F496D7}"/>
          </ac:spMkLst>
        </pc:spChg>
        <pc:spChg chg="mod">
          <ac:chgData name="Jim Box" userId="7ea9f59c-96da-4578-8dd2-7bd629291b61" providerId="ADAL" clId="{A441F66C-78F4-4FF5-8AAF-316951BFB761}" dt="2025-08-05T17:59:58.208" v="152" actId="20577"/>
          <ac:spMkLst>
            <pc:docMk/>
            <pc:sldMk cId="423299538" sldId="267"/>
            <ac:spMk id="4" creationId="{ED0E6AB2-3BA9-02E3-53B5-547F40393578}"/>
          </ac:spMkLst>
        </pc:spChg>
      </pc:sldChg>
      <pc:sldChg chg="modSp add mod modAnim">
        <pc:chgData name="Jim Box" userId="7ea9f59c-96da-4578-8dd2-7bd629291b61" providerId="ADAL" clId="{A441F66C-78F4-4FF5-8AAF-316951BFB761}" dt="2025-08-05T18:32:34.884" v="689"/>
        <pc:sldMkLst>
          <pc:docMk/>
          <pc:sldMk cId="3576548072" sldId="268"/>
        </pc:sldMkLst>
        <pc:spChg chg="mod">
          <ac:chgData name="Jim Box" userId="7ea9f59c-96da-4578-8dd2-7bd629291b61" providerId="ADAL" clId="{A441F66C-78F4-4FF5-8AAF-316951BFB761}" dt="2025-08-05T18:32:27.694" v="687" actId="20577"/>
          <ac:spMkLst>
            <pc:docMk/>
            <pc:sldMk cId="3576548072" sldId="268"/>
            <ac:spMk id="3" creationId="{2C5BA3DB-B747-EB9A-3B73-075B9FBB41BE}"/>
          </ac:spMkLst>
        </pc:spChg>
        <pc:spChg chg="mod">
          <ac:chgData name="Jim Box" userId="7ea9f59c-96da-4578-8dd2-7bd629291b61" providerId="ADAL" clId="{A441F66C-78F4-4FF5-8AAF-316951BFB761}" dt="2025-08-05T18:01:29.056" v="178" actId="20577"/>
          <ac:spMkLst>
            <pc:docMk/>
            <pc:sldMk cId="3576548072" sldId="268"/>
            <ac:spMk id="4" creationId="{4096FC9A-ED85-FFB1-2BC3-03B7FDB3D31B}"/>
          </ac:spMkLst>
        </pc:spChg>
      </pc:sldChg>
      <pc:sldChg chg="modSp add mod modAnim">
        <pc:chgData name="Jim Box" userId="7ea9f59c-96da-4578-8dd2-7bd629291b61" providerId="ADAL" clId="{A441F66C-78F4-4FF5-8AAF-316951BFB761}" dt="2025-08-05T18:32:46.556" v="692"/>
        <pc:sldMkLst>
          <pc:docMk/>
          <pc:sldMk cId="1515493493" sldId="269"/>
        </pc:sldMkLst>
        <pc:spChg chg="mod">
          <ac:chgData name="Jim Box" userId="7ea9f59c-96da-4578-8dd2-7bd629291b61" providerId="ADAL" clId="{A441F66C-78F4-4FF5-8AAF-316951BFB761}" dt="2025-08-05T18:32:38.606" v="690" actId="20577"/>
          <ac:spMkLst>
            <pc:docMk/>
            <pc:sldMk cId="1515493493" sldId="269"/>
            <ac:spMk id="3" creationId="{77655B53-0851-17D6-1FDB-1C1F08F53478}"/>
          </ac:spMkLst>
        </pc:spChg>
        <pc:spChg chg="mod">
          <ac:chgData name="Jim Box" userId="7ea9f59c-96da-4578-8dd2-7bd629291b61" providerId="ADAL" clId="{A441F66C-78F4-4FF5-8AAF-316951BFB761}" dt="2025-08-05T18:03:18.780" v="210" actId="20577"/>
          <ac:spMkLst>
            <pc:docMk/>
            <pc:sldMk cId="1515493493" sldId="269"/>
            <ac:spMk id="4" creationId="{8FBB856C-D5C2-CC52-704A-3D98895AA532}"/>
          </ac:spMkLst>
        </pc:spChg>
      </pc:sldChg>
      <pc:sldChg chg="addSp delSp modSp add mod">
        <pc:chgData name="Jim Box" userId="7ea9f59c-96da-4578-8dd2-7bd629291b61" providerId="ADAL" clId="{A441F66C-78F4-4FF5-8AAF-316951BFB761}" dt="2025-08-05T18:14:44.996" v="468" actId="14100"/>
        <pc:sldMkLst>
          <pc:docMk/>
          <pc:sldMk cId="3560474272" sldId="270"/>
        </pc:sldMkLst>
        <pc:spChg chg="mod">
          <ac:chgData name="Jim Box" userId="7ea9f59c-96da-4578-8dd2-7bd629291b61" providerId="ADAL" clId="{A441F66C-78F4-4FF5-8AAF-316951BFB761}" dt="2025-08-05T18:04:48.058" v="283" actId="20577"/>
          <ac:spMkLst>
            <pc:docMk/>
            <pc:sldMk cId="3560474272" sldId="270"/>
            <ac:spMk id="4" creationId="{69AC4963-BE5E-72F0-673D-3E08044CD192}"/>
          </ac:spMkLst>
        </pc:spChg>
        <pc:spChg chg="add mod">
          <ac:chgData name="Jim Box" userId="7ea9f59c-96da-4578-8dd2-7bd629291b61" providerId="ADAL" clId="{A441F66C-78F4-4FF5-8AAF-316951BFB761}" dt="2025-08-05T18:14:42.577" v="467" actId="14100"/>
          <ac:spMkLst>
            <pc:docMk/>
            <pc:sldMk cId="3560474272" sldId="270"/>
            <ac:spMk id="7" creationId="{46402E8D-2BA6-FF97-32C5-816189413A5D}"/>
          </ac:spMkLst>
        </pc:spChg>
        <pc:spChg chg="add mod">
          <ac:chgData name="Jim Box" userId="7ea9f59c-96da-4578-8dd2-7bd629291b61" providerId="ADAL" clId="{A441F66C-78F4-4FF5-8AAF-316951BFB761}" dt="2025-08-05T18:14:44.996" v="468" actId="14100"/>
          <ac:spMkLst>
            <pc:docMk/>
            <pc:sldMk cId="3560474272" sldId="270"/>
            <ac:spMk id="8" creationId="{EEAE7FAD-69A2-2FE6-5A09-AE02F3FB3E5D}"/>
          </ac:spMkLst>
        </pc:spChg>
        <pc:picChg chg="add mod">
          <ac:chgData name="Jim Box" userId="7ea9f59c-96da-4578-8dd2-7bd629291b61" providerId="ADAL" clId="{A441F66C-78F4-4FF5-8AAF-316951BFB761}" dt="2025-08-05T18:05:21.948" v="294" actId="1076"/>
          <ac:picMkLst>
            <pc:docMk/>
            <pc:sldMk cId="3560474272" sldId="270"/>
            <ac:picMk id="5" creationId="{E3B621D0-C3EA-06B7-C2DD-D8D16241FDA4}"/>
          </ac:picMkLst>
        </pc:picChg>
      </pc:sldChg>
      <pc:sldChg chg="modSp add del mod">
        <pc:chgData name="Jim Box" userId="7ea9f59c-96da-4578-8dd2-7bd629291b61" providerId="ADAL" clId="{A441F66C-78F4-4FF5-8AAF-316951BFB761}" dt="2025-08-05T18:05:02.738" v="288"/>
        <pc:sldMkLst>
          <pc:docMk/>
          <pc:sldMk cId="534777802" sldId="271"/>
        </pc:sldMkLst>
      </pc:sldChg>
      <pc:sldChg chg="addSp delSp modSp add mod">
        <pc:chgData name="Jim Box" userId="7ea9f59c-96da-4578-8dd2-7bd629291b61" providerId="ADAL" clId="{A441F66C-78F4-4FF5-8AAF-316951BFB761}" dt="2025-08-05T18:06:05.033" v="336" actId="20577"/>
        <pc:sldMkLst>
          <pc:docMk/>
          <pc:sldMk cId="2059887937" sldId="271"/>
        </pc:sldMkLst>
        <pc:spChg chg="mod">
          <ac:chgData name="Jim Box" userId="7ea9f59c-96da-4578-8dd2-7bd629291b61" providerId="ADAL" clId="{A441F66C-78F4-4FF5-8AAF-316951BFB761}" dt="2025-08-05T18:06:05.033" v="336" actId="20577"/>
          <ac:spMkLst>
            <pc:docMk/>
            <pc:sldMk cId="2059887937" sldId="271"/>
            <ac:spMk id="4" creationId="{043EC97C-C78A-C547-84E5-4211FF4B3FE1}"/>
          </ac:spMkLst>
        </pc:spChg>
        <pc:picChg chg="add mod">
          <ac:chgData name="Jim Box" userId="7ea9f59c-96da-4578-8dd2-7bd629291b61" providerId="ADAL" clId="{A441F66C-78F4-4FF5-8AAF-316951BFB761}" dt="2025-08-05T18:05:52.735" v="301" actId="14100"/>
          <ac:picMkLst>
            <pc:docMk/>
            <pc:sldMk cId="2059887937" sldId="271"/>
            <ac:picMk id="7" creationId="{13C1F154-F553-05CD-624B-945739C2FF39}"/>
          </ac:picMkLst>
        </pc:picChg>
      </pc:sldChg>
      <pc:sldChg chg="addSp modSp add del mod">
        <pc:chgData name="Jim Box" userId="7ea9f59c-96da-4578-8dd2-7bd629291b61" providerId="ADAL" clId="{A441F66C-78F4-4FF5-8AAF-316951BFB761}" dt="2025-08-05T18:12:30.680" v="452" actId="2696"/>
        <pc:sldMkLst>
          <pc:docMk/>
          <pc:sldMk cId="533532165" sldId="272"/>
        </pc:sldMkLst>
      </pc:sldChg>
      <pc:sldChg chg="addSp modSp add mod">
        <pc:chgData name="Jim Box" userId="7ea9f59c-96da-4578-8dd2-7bd629291b61" providerId="ADAL" clId="{A441F66C-78F4-4FF5-8AAF-316951BFB761}" dt="2025-08-05T18:16:21.384" v="508" actId="14100"/>
        <pc:sldMkLst>
          <pc:docMk/>
          <pc:sldMk cId="2676656364" sldId="273"/>
        </pc:sldMkLst>
        <pc:spChg chg="mod">
          <ac:chgData name="Jim Box" userId="7ea9f59c-96da-4578-8dd2-7bd629291b61" providerId="ADAL" clId="{A441F66C-78F4-4FF5-8AAF-316951BFB761}" dt="2025-08-05T18:16:10.635" v="505" actId="20577"/>
          <ac:spMkLst>
            <pc:docMk/>
            <pc:sldMk cId="2676656364" sldId="273"/>
            <ac:spMk id="4" creationId="{AB9E3FDC-3E0D-198F-E7DF-E42CF20161A7}"/>
          </ac:spMkLst>
        </pc:spChg>
        <pc:picChg chg="add mod">
          <ac:chgData name="Jim Box" userId="7ea9f59c-96da-4578-8dd2-7bd629291b61" providerId="ADAL" clId="{A441F66C-78F4-4FF5-8AAF-316951BFB761}" dt="2025-08-05T18:16:21.384" v="508" actId="14100"/>
          <ac:picMkLst>
            <pc:docMk/>
            <pc:sldMk cId="2676656364" sldId="273"/>
            <ac:picMk id="3" creationId="{32D9C851-3A76-C017-C686-E12570B907DB}"/>
          </ac:picMkLst>
        </pc:picChg>
      </pc:sldChg>
      <pc:sldChg chg="addSp modSp add mod">
        <pc:chgData name="Jim Box" userId="7ea9f59c-96da-4578-8dd2-7bd629291b61" providerId="ADAL" clId="{A441F66C-78F4-4FF5-8AAF-316951BFB761}" dt="2025-08-05T18:32:56.570" v="700" actId="20577"/>
        <pc:sldMkLst>
          <pc:docMk/>
          <pc:sldMk cId="4031880079" sldId="274"/>
        </pc:sldMkLst>
        <pc:spChg chg="mod">
          <ac:chgData name="Jim Box" userId="7ea9f59c-96da-4578-8dd2-7bd629291b61" providerId="ADAL" clId="{A441F66C-78F4-4FF5-8AAF-316951BFB761}" dt="2025-08-05T18:32:56.570" v="700" actId="20577"/>
          <ac:spMkLst>
            <pc:docMk/>
            <pc:sldMk cId="4031880079" sldId="274"/>
            <ac:spMk id="4" creationId="{DC60B119-73A4-F9A6-FB1A-A26E935D0642}"/>
          </ac:spMkLst>
        </pc:spChg>
        <pc:picChg chg="add mod">
          <ac:chgData name="Jim Box" userId="7ea9f59c-96da-4578-8dd2-7bd629291b61" providerId="ADAL" clId="{A441F66C-78F4-4FF5-8AAF-316951BFB761}" dt="2025-08-05T18:10:08.900" v="430" actId="14100"/>
          <ac:picMkLst>
            <pc:docMk/>
            <pc:sldMk cId="4031880079" sldId="274"/>
            <ac:picMk id="3" creationId="{757C6877-4F58-B57B-6060-2288C0D1BED6}"/>
          </ac:picMkLst>
        </pc:picChg>
        <pc:picChg chg="add mod">
          <ac:chgData name="Jim Box" userId="7ea9f59c-96da-4578-8dd2-7bd629291b61" providerId="ADAL" clId="{A441F66C-78F4-4FF5-8AAF-316951BFB761}" dt="2025-08-05T18:29:52.450" v="672" actId="14100"/>
          <ac:picMkLst>
            <pc:docMk/>
            <pc:sldMk cId="4031880079" sldId="274"/>
            <ac:picMk id="6" creationId="{C5D59FDF-969B-3553-BBA7-B84CAB2DEE07}"/>
          </ac:picMkLst>
        </pc:picChg>
        <pc:picChg chg="add mod">
          <ac:chgData name="Jim Box" userId="7ea9f59c-96da-4578-8dd2-7bd629291b61" providerId="ADAL" clId="{A441F66C-78F4-4FF5-8AAF-316951BFB761}" dt="2025-08-05T18:30:09.588" v="675" actId="14100"/>
          <ac:picMkLst>
            <pc:docMk/>
            <pc:sldMk cId="4031880079" sldId="274"/>
            <ac:picMk id="8" creationId="{47AF6D05-FD6A-EAA2-A3F6-F5715E9E1D2E}"/>
          </ac:picMkLst>
        </pc:picChg>
      </pc:sldChg>
      <pc:sldChg chg="addSp modSp add del mod">
        <pc:chgData name="Jim Box" userId="7ea9f59c-96da-4578-8dd2-7bd629291b61" providerId="ADAL" clId="{A441F66C-78F4-4FF5-8AAF-316951BFB761}" dt="2025-08-05T18:12:47.868" v="458" actId="2696"/>
        <pc:sldMkLst>
          <pc:docMk/>
          <pc:sldMk cId="615674321" sldId="275"/>
        </pc:sldMkLst>
      </pc:sldChg>
      <pc:sldChg chg="addSp modSp add mod">
        <pc:chgData name="Jim Box" userId="7ea9f59c-96da-4578-8dd2-7bd629291b61" providerId="ADAL" clId="{A441F66C-78F4-4FF5-8AAF-316951BFB761}" dt="2025-08-05T18:18:39.800" v="591" actId="26606"/>
        <pc:sldMkLst>
          <pc:docMk/>
          <pc:sldMk cId="3172068486" sldId="276"/>
        </pc:sldMkLst>
        <pc:spChg chg="mod">
          <ac:chgData name="Jim Box" userId="7ea9f59c-96da-4578-8dd2-7bd629291b61" providerId="ADAL" clId="{A441F66C-78F4-4FF5-8AAF-316951BFB761}" dt="2025-08-05T18:18:39.800" v="591" actId="26606"/>
          <ac:spMkLst>
            <pc:docMk/>
            <pc:sldMk cId="3172068486" sldId="276"/>
            <ac:spMk id="2" creationId="{280281F0-7E4F-BB72-F1BA-00AC32488F45}"/>
          </ac:spMkLst>
        </pc:spChg>
        <pc:spChg chg="mod ord">
          <ac:chgData name="Jim Box" userId="7ea9f59c-96da-4578-8dd2-7bd629291b61" providerId="ADAL" clId="{A441F66C-78F4-4FF5-8AAF-316951BFB761}" dt="2025-08-05T18:18:39.800" v="591" actId="26606"/>
          <ac:spMkLst>
            <pc:docMk/>
            <pc:sldMk cId="3172068486" sldId="276"/>
            <ac:spMk id="4" creationId="{E0FDB5FA-C40E-9611-6529-52AE24B4FE1E}"/>
          </ac:spMkLst>
        </pc:spChg>
        <pc:picChg chg="add mod">
          <ac:chgData name="Jim Box" userId="7ea9f59c-96da-4578-8dd2-7bd629291b61" providerId="ADAL" clId="{A441F66C-78F4-4FF5-8AAF-316951BFB761}" dt="2025-08-05T18:18:39.800" v="591" actId="26606"/>
          <ac:picMkLst>
            <pc:docMk/>
            <pc:sldMk cId="3172068486" sldId="276"/>
            <ac:picMk id="3" creationId="{7EA2014F-7F28-929E-17A7-0C4BEAF3D266}"/>
          </ac:picMkLst>
        </pc:picChg>
      </pc:sldChg>
      <pc:sldChg chg="add del replId">
        <pc:chgData name="Jim Box" userId="7ea9f59c-96da-4578-8dd2-7bd629291b61" providerId="ADAL" clId="{A441F66C-78F4-4FF5-8AAF-316951BFB761}" dt="2025-08-05T18:22:13.357" v="630" actId="47"/>
        <pc:sldMkLst>
          <pc:docMk/>
          <pc:sldMk cId="3378068910" sldId="277"/>
        </pc:sldMkLst>
      </pc:sldChg>
      <pc:sldChg chg="add del">
        <pc:chgData name="Jim Box" userId="7ea9f59c-96da-4578-8dd2-7bd629291b61" providerId="ADAL" clId="{A441F66C-78F4-4FF5-8AAF-316951BFB761}" dt="2025-08-05T18:22:13.357" v="630" actId="47"/>
        <pc:sldMkLst>
          <pc:docMk/>
          <pc:sldMk cId="1268815090" sldId="278"/>
        </pc:sldMkLst>
      </pc:sldChg>
      <pc:sldChg chg="add del replId">
        <pc:chgData name="Jim Box" userId="7ea9f59c-96da-4578-8dd2-7bd629291b61" providerId="ADAL" clId="{A441F66C-78F4-4FF5-8AAF-316951BFB761}" dt="2025-08-05T18:22:13.357" v="630" actId="47"/>
        <pc:sldMkLst>
          <pc:docMk/>
          <pc:sldMk cId="2642806897" sldId="279"/>
        </pc:sldMkLst>
      </pc:sldChg>
      <pc:sldChg chg="add del">
        <pc:chgData name="Jim Box" userId="7ea9f59c-96da-4578-8dd2-7bd629291b61" providerId="ADAL" clId="{A441F66C-78F4-4FF5-8AAF-316951BFB761}" dt="2025-08-05T18:22:13.357" v="630" actId="47"/>
        <pc:sldMkLst>
          <pc:docMk/>
          <pc:sldMk cId="1286519515" sldId="280"/>
        </pc:sldMkLst>
      </pc:sldChg>
      <pc:sldChg chg="add del replId">
        <pc:chgData name="Jim Box" userId="7ea9f59c-96da-4578-8dd2-7bd629291b61" providerId="ADAL" clId="{A441F66C-78F4-4FF5-8AAF-316951BFB761}" dt="2025-08-05T18:22:13.357" v="630" actId="47"/>
        <pc:sldMkLst>
          <pc:docMk/>
          <pc:sldMk cId="3985592289" sldId="281"/>
        </pc:sldMkLst>
      </pc:sldChg>
      <pc:sldChg chg="add del">
        <pc:chgData name="Jim Box" userId="7ea9f59c-96da-4578-8dd2-7bd629291b61" providerId="ADAL" clId="{A441F66C-78F4-4FF5-8AAF-316951BFB761}" dt="2025-08-05T18:31:37.803" v="676" actId="2696"/>
        <pc:sldMkLst>
          <pc:docMk/>
          <pc:sldMk cId="1216258462" sldId="282"/>
        </pc:sldMkLst>
      </pc:sldChg>
      <pc:sldChg chg="add del ord">
        <pc:chgData name="Jim Box" userId="7ea9f59c-96da-4578-8dd2-7bd629291b61" providerId="ADAL" clId="{A441F66C-78F4-4FF5-8AAF-316951BFB761}" dt="2025-08-05T18:14:59.368" v="469" actId="2696"/>
        <pc:sldMkLst>
          <pc:docMk/>
          <pc:sldMk cId="878145999" sldId="283"/>
        </pc:sldMkLst>
      </pc:sldChg>
      <pc:sldChg chg="addSp modSp add mod ord">
        <pc:chgData name="Jim Box" userId="7ea9f59c-96da-4578-8dd2-7bd629291b61" providerId="ADAL" clId="{A441F66C-78F4-4FF5-8AAF-316951BFB761}" dt="2025-08-05T18:14:37.803" v="466" actId="14100"/>
        <pc:sldMkLst>
          <pc:docMk/>
          <pc:sldMk cId="1602149357" sldId="284"/>
        </pc:sldMkLst>
        <pc:spChg chg="add mod">
          <ac:chgData name="Jim Box" userId="7ea9f59c-96da-4578-8dd2-7bd629291b61" providerId="ADAL" clId="{A441F66C-78F4-4FF5-8AAF-316951BFB761}" dt="2025-08-05T18:14:32.624" v="464" actId="14100"/>
          <ac:spMkLst>
            <pc:docMk/>
            <pc:sldMk cId="1602149357" sldId="284"/>
            <ac:spMk id="3" creationId="{4EF8A210-9AC4-86A2-AC54-4132894A9292}"/>
          </ac:spMkLst>
        </pc:spChg>
        <pc:spChg chg="mod">
          <ac:chgData name="Jim Box" userId="7ea9f59c-96da-4578-8dd2-7bd629291b61" providerId="ADAL" clId="{A441F66C-78F4-4FF5-8AAF-316951BFB761}" dt="2025-08-05T18:14:37.803" v="466" actId="14100"/>
          <ac:spMkLst>
            <pc:docMk/>
            <pc:sldMk cId="1602149357" sldId="284"/>
            <ac:spMk id="7" creationId="{6D249460-D13C-1FC2-BE33-D22C04B31926}"/>
          </ac:spMkLst>
        </pc:spChg>
        <pc:spChg chg="mod">
          <ac:chgData name="Jim Box" userId="7ea9f59c-96da-4578-8dd2-7bd629291b61" providerId="ADAL" clId="{A441F66C-78F4-4FF5-8AAF-316951BFB761}" dt="2025-08-05T18:14:35.265" v="465" actId="14100"/>
          <ac:spMkLst>
            <pc:docMk/>
            <pc:sldMk cId="1602149357" sldId="284"/>
            <ac:spMk id="8" creationId="{505B30F7-DC7B-141E-77D2-B6EFEBF02500}"/>
          </ac:spMkLst>
        </pc:spChg>
      </pc:sldChg>
      <pc:sldChg chg="delSp modSp add mod ord">
        <pc:chgData name="Jim Box" userId="7ea9f59c-96da-4578-8dd2-7bd629291b61" providerId="ADAL" clId="{A441F66C-78F4-4FF5-8AAF-316951BFB761}" dt="2025-08-05T18:15:37.766" v="475" actId="1076"/>
        <pc:sldMkLst>
          <pc:docMk/>
          <pc:sldMk cId="1655115186" sldId="285"/>
        </pc:sldMkLst>
        <pc:spChg chg="mod">
          <ac:chgData name="Jim Box" userId="7ea9f59c-96da-4578-8dd2-7bd629291b61" providerId="ADAL" clId="{A441F66C-78F4-4FF5-8AAF-316951BFB761}" dt="2025-08-05T18:15:37.766" v="475" actId="1076"/>
          <ac:spMkLst>
            <pc:docMk/>
            <pc:sldMk cId="1655115186" sldId="285"/>
            <ac:spMk id="7" creationId="{1BC99280-ADDE-B4DC-9B7C-B5EB8A07B3D8}"/>
          </ac:spMkLst>
        </pc:spChg>
        <pc:spChg chg="mod">
          <ac:chgData name="Jim Box" userId="7ea9f59c-96da-4578-8dd2-7bd629291b61" providerId="ADAL" clId="{A441F66C-78F4-4FF5-8AAF-316951BFB761}" dt="2025-08-05T18:15:32.789" v="474" actId="1076"/>
          <ac:spMkLst>
            <pc:docMk/>
            <pc:sldMk cId="1655115186" sldId="285"/>
            <ac:spMk id="8" creationId="{3BBB3DD3-EA6E-9E5D-82E2-CF1F57359380}"/>
          </ac:spMkLst>
        </pc:spChg>
      </pc:sldChg>
      <pc:sldChg chg="addSp modSp add mod">
        <pc:chgData name="Jim Box" userId="7ea9f59c-96da-4578-8dd2-7bd629291b61" providerId="ADAL" clId="{A441F66C-78F4-4FF5-8AAF-316951BFB761}" dt="2025-08-05T18:18:10.400" v="557" actId="14100"/>
        <pc:sldMkLst>
          <pc:docMk/>
          <pc:sldMk cId="1745459477" sldId="286"/>
        </pc:sldMkLst>
        <pc:spChg chg="add mod">
          <ac:chgData name="Jim Box" userId="7ea9f59c-96da-4578-8dd2-7bd629291b61" providerId="ADAL" clId="{A441F66C-78F4-4FF5-8AAF-316951BFB761}" dt="2025-08-05T18:18:10.400" v="557" actId="14100"/>
          <ac:spMkLst>
            <pc:docMk/>
            <pc:sldMk cId="1745459477" sldId="286"/>
            <ac:spMk id="5" creationId="{9FC776F1-1D2F-2FD0-2461-8A10D091ED9D}"/>
          </ac:spMkLst>
        </pc:spChg>
        <pc:picChg chg="add mod">
          <ac:chgData name="Jim Box" userId="7ea9f59c-96da-4578-8dd2-7bd629291b61" providerId="ADAL" clId="{A441F66C-78F4-4FF5-8AAF-316951BFB761}" dt="2025-08-05T18:17:51.194" v="553" actId="14100"/>
          <ac:picMkLst>
            <pc:docMk/>
            <pc:sldMk cId="1745459477" sldId="286"/>
            <ac:picMk id="3" creationId="{1B8D08DC-7D44-8E74-1CA5-451549196CDB}"/>
          </ac:picMkLst>
        </pc:picChg>
      </pc:sldChg>
      <pc:sldChg chg="addSp modSp add mod">
        <pc:chgData name="Jim Box" userId="7ea9f59c-96da-4578-8dd2-7bd629291b61" providerId="ADAL" clId="{A441F66C-78F4-4FF5-8AAF-316951BFB761}" dt="2025-08-05T18:17:27.342" v="549" actId="14100"/>
        <pc:sldMkLst>
          <pc:docMk/>
          <pc:sldMk cId="328587747" sldId="287"/>
        </pc:sldMkLst>
        <pc:spChg chg="mod">
          <ac:chgData name="Jim Box" userId="7ea9f59c-96da-4578-8dd2-7bd629291b61" providerId="ADAL" clId="{A441F66C-78F4-4FF5-8AAF-316951BFB761}" dt="2025-08-05T18:17:17.197" v="546" actId="20577"/>
          <ac:spMkLst>
            <pc:docMk/>
            <pc:sldMk cId="328587747" sldId="287"/>
            <ac:spMk id="4" creationId="{6E4B5E2A-9C92-01D6-8C97-6C863681A68F}"/>
          </ac:spMkLst>
        </pc:spChg>
        <pc:picChg chg="add mod">
          <ac:chgData name="Jim Box" userId="7ea9f59c-96da-4578-8dd2-7bd629291b61" providerId="ADAL" clId="{A441F66C-78F4-4FF5-8AAF-316951BFB761}" dt="2025-08-05T18:17:27.342" v="549" actId="14100"/>
          <ac:picMkLst>
            <pc:docMk/>
            <pc:sldMk cId="328587747" sldId="287"/>
            <ac:picMk id="3" creationId="{41FB4F5B-F35E-CC35-B5FE-630C9578D3F9}"/>
          </ac:picMkLst>
        </pc:picChg>
      </pc:sldChg>
      <pc:sldChg chg="modSp add mod ord">
        <pc:chgData name="Jim Box" userId="7ea9f59c-96da-4578-8dd2-7bd629291b61" providerId="ADAL" clId="{A441F66C-78F4-4FF5-8AAF-316951BFB761}" dt="2025-08-05T18:16:50.554" v="514" actId="14100"/>
        <pc:sldMkLst>
          <pc:docMk/>
          <pc:sldMk cId="624486282" sldId="288"/>
        </pc:sldMkLst>
        <pc:spChg chg="mod">
          <ac:chgData name="Jim Box" userId="7ea9f59c-96da-4578-8dd2-7bd629291b61" providerId="ADAL" clId="{A441F66C-78F4-4FF5-8AAF-316951BFB761}" dt="2025-08-05T18:16:50.554" v="514" actId="14100"/>
          <ac:spMkLst>
            <pc:docMk/>
            <pc:sldMk cId="624486282" sldId="288"/>
            <ac:spMk id="7" creationId="{2368E0A6-0453-A203-9FA6-8058ED5C079B}"/>
          </ac:spMkLst>
        </pc:spChg>
        <pc:spChg chg="mod">
          <ac:chgData name="Jim Box" userId="7ea9f59c-96da-4578-8dd2-7bd629291b61" providerId="ADAL" clId="{A441F66C-78F4-4FF5-8AAF-316951BFB761}" dt="2025-08-05T18:16:43.704" v="512" actId="1076"/>
          <ac:spMkLst>
            <pc:docMk/>
            <pc:sldMk cId="624486282" sldId="288"/>
            <ac:spMk id="8" creationId="{636CFFB4-CC16-3B68-2928-B3894F46BD8C}"/>
          </ac:spMkLst>
        </pc:spChg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590161788" sldId="288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833854265" sldId="289"/>
        </pc:sldMkLst>
      </pc:sldChg>
      <pc:sldChg chg="modSp new mod">
        <pc:chgData name="Jim Box" userId="7ea9f59c-96da-4578-8dd2-7bd629291b61" providerId="ADAL" clId="{A441F66C-78F4-4FF5-8AAF-316951BFB761}" dt="2025-08-05T18:19:07.754" v="628" actId="20577"/>
        <pc:sldMkLst>
          <pc:docMk/>
          <pc:sldMk cId="2347093214" sldId="289"/>
        </pc:sldMkLst>
        <pc:spChg chg="mod">
          <ac:chgData name="Jim Box" userId="7ea9f59c-96da-4578-8dd2-7bd629291b61" providerId="ADAL" clId="{A441F66C-78F4-4FF5-8AAF-316951BFB761}" dt="2025-08-05T18:19:01.831" v="613" actId="20577"/>
          <ac:spMkLst>
            <pc:docMk/>
            <pc:sldMk cId="2347093214" sldId="289"/>
            <ac:spMk id="2" creationId="{41AFAEE7-7F80-F593-82D6-450F50963087}"/>
          </ac:spMkLst>
        </pc:spChg>
        <pc:spChg chg="mod">
          <ac:chgData name="Jim Box" userId="7ea9f59c-96da-4578-8dd2-7bd629291b61" providerId="ADAL" clId="{A441F66C-78F4-4FF5-8AAF-316951BFB761}" dt="2025-08-05T18:19:07.754" v="628" actId="20577"/>
          <ac:spMkLst>
            <pc:docMk/>
            <pc:sldMk cId="2347093214" sldId="289"/>
            <ac:spMk id="3" creationId="{36FC2C4C-3B60-242F-84B0-9B60D3B8A01B}"/>
          </ac:spMkLst>
        </pc:spChg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630272586" sldId="290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659646368" sldId="291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928621211" sldId="292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317795868" sldId="293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24781813" sldId="296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4107169802" sldId="300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2588012091" sldId="301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723078502" sldId="2328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41637500" sldId="2329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10155717" sldId="2330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617463347" sldId="2331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977232460" sldId="2332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632788612" sldId="2333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493022803" sldId="2334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507802690" sldId="2335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584765783" sldId="2336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172314881" sldId="2337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987640823" sldId="2338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123437563" sldId="2339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214572140" sldId="2340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066477104" sldId="2341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495148448" sldId="2342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4155746554" sldId="2343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693839542" sldId="2345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811111956" sldId="2346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543990523" sldId="2347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647963256" sldId="2348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976465227" sldId="2350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2589834087" sldId="2371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159388631" sldId="2374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2025921116" sldId="2375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2409962482" sldId="2376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511414276" sldId="2377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607225719" sldId="2378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665585669" sldId="2379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290850911" sldId="2380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239009870" sldId="2381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313570159" sldId="2382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2491582617" sldId="2383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447932685" sldId="2384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2529602269" sldId="2385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1752895532" sldId="2386"/>
        </pc:sldMkLst>
      </pc:sldChg>
      <pc:sldChg chg="del">
        <pc:chgData name="Jim Box" userId="7ea9f59c-96da-4578-8dd2-7bd629291b61" providerId="ADAL" clId="{A441F66C-78F4-4FF5-8AAF-316951BFB761}" dt="2025-08-05T17:58:14.483" v="58" actId="47"/>
        <pc:sldMkLst>
          <pc:docMk/>
          <pc:sldMk cId="4261399977" sldId="2387"/>
        </pc:sldMkLst>
      </pc:sldChg>
      <pc:sldChg chg="add">
        <pc:chgData name="Jim Box" userId="7ea9f59c-96da-4578-8dd2-7bd629291b61" providerId="ADAL" clId="{A441F66C-78F4-4FF5-8AAF-316951BFB761}" dt="2025-08-05T18:21:58.199" v="629"/>
        <pc:sldMkLst>
          <pc:docMk/>
          <pc:sldMk cId="1815646054" sldId="2147477430"/>
        </pc:sldMkLst>
      </pc:sldChg>
      <pc:sldChg chg="add">
        <pc:chgData name="Jim Box" userId="7ea9f59c-96da-4578-8dd2-7bd629291b61" providerId="ADAL" clId="{A441F66C-78F4-4FF5-8AAF-316951BFB761}" dt="2025-08-05T18:21:58.199" v="629"/>
        <pc:sldMkLst>
          <pc:docMk/>
          <pc:sldMk cId="752921185" sldId="2147477431"/>
        </pc:sldMkLst>
      </pc:sldChg>
      <pc:sldChg chg="add">
        <pc:chgData name="Jim Box" userId="7ea9f59c-96da-4578-8dd2-7bd629291b61" providerId="ADAL" clId="{A441F66C-78F4-4FF5-8AAF-316951BFB761}" dt="2025-08-05T18:21:58.199" v="629"/>
        <pc:sldMkLst>
          <pc:docMk/>
          <pc:sldMk cId="2204906525" sldId="2147477432"/>
        </pc:sldMkLst>
      </pc:sldChg>
      <pc:sldChg chg="addSp modSp new mod">
        <pc:chgData name="Jim Box" userId="7ea9f59c-96da-4578-8dd2-7bd629291b61" providerId="ADAL" clId="{A441F66C-78F4-4FF5-8AAF-316951BFB761}" dt="2025-08-05T18:23:44.800" v="667" actId="1076"/>
        <pc:sldMkLst>
          <pc:docMk/>
          <pc:sldMk cId="3347837938" sldId="2147477433"/>
        </pc:sldMkLst>
        <pc:spChg chg="mod">
          <ac:chgData name="Jim Box" userId="7ea9f59c-96da-4578-8dd2-7bd629291b61" providerId="ADAL" clId="{A441F66C-78F4-4FF5-8AAF-316951BFB761}" dt="2025-08-05T18:22:24.620" v="651" actId="5793"/>
          <ac:spMkLst>
            <pc:docMk/>
            <pc:sldMk cId="3347837938" sldId="2147477433"/>
            <ac:spMk id="2" creationId="{EEA723E6-C82A-733B-90C6-52D9645277AE}"/>
          </ac:spMkLst>
        </pc:spChg>
        <pc:spChg chg="mod">
          <ac:chgData name="Jim Box" userId="7ea9f59c-96da-4578-8dd2-7bd629291b61" providerId="ADAL" clId="{A441F66C-78F4-4FF5-8AAF-316951BFB761}" dt="2025-08-05T18:23:40.828" v="666" actId="1076"/>
          <ac:spMkLst>
            <pc:docMk/>
            <pc:sldMk cId="3347837938" sldId="2147477433"/>
            <ac:spMk id="3" creationId="{B811F41B-2F6E-8763-A614-179311CDC694}"/>
          </ac:spMkLst>
        </pc:spChg>
        <pc:picChg chg="add mod">
          <ac:chgData name="Jim Box" userId="7ea9f59c-96da-4578-8dd2-7bd629291b61" providerId="ADAL" clId="{A441F66C-78F4-4FF5-8AAF-316951BFB761}" dt="2025-08-05T18:23:44.800" v="667" actId="1076"/>
          <ac:picMkLst>
            <pc:docMk/>
            <pc:sldMk cId="3347837938" sldId="2147477433"/>
            <ac:picMk id="2050" creationId="{EB864996-3915-500D-F4E5-14B62E518D83}"/>
          </ac:picMkLst>
        </pc:picChg>
      </pc:sldChg>
      <pc:sldMasterChg chg="delSldLayout">
        <pc:chgData name="Jim Box" userId="7ea9f59c-96da-4578-8dd2-7bd629291b61" providerId="ADAL" clId="{A441F66C-78F4-4FF5-8AAF-316951BFB761}" dt="2025-08-05T17:58:14.483" v="58" actId="47"/>
        <pc:sldMasterMkLst>
          <pc:docMk/>
          <pc:sldMasterMk cId="519966091" sldId="2147483816"/>
        </pc:sldMasterMkLst>
        <pc:sldLayoutChg chg="del">
          <pc:chgData name="Jim Box" userId="7ea9f59c-96da-4578-8dd2-7bd629291b61" providerId="ADAL" clId="{A441F66C-78F4-4FF5-8AAF-316951BFB761}" dt="2025-08-05T17:58:14.483" v="58" actId="47"/>
          <pc:sldLayoutMkLst>
            <pc:docMk/>
            <pc:sldMasterMk cId="519966091" sldId="2147483816"/>
            <pc:sldLayoutMk cId="3873298888" sldId="2147483857"/>
          </pc:sldLayoutMkLst>
        </pc:sldLayoutChg>
        <pc:sldLayoutChg chg="del">
          <pc:chgData name="Jim Box" userId="7ea9f59c-96da-4578-8dd2-7bd629291b61" providerId="ADAL" clId="{A441F66C-78F4-4FF5-8AAF-316951BFB761}" dt="2025-08-05T17:58:14.483" v="58" actId="47"/>
          <pc:sldLayoutMkLst>
            <pc:docMk/>
            <pc:sldMasterMk cId="519966091" sldId="2147483816"/>
            <pc:sldLayoutMk cId="1377326890" sldId="2147483858"/>
          </pc:sldLayoutMkLst>
        </pc:sldLayoutChg>
        <pc:sldLayoutChg chg="del">
          <pc:chgData name="Jim Box" userId="7ea9f59c-96da-4578-8dd2-7bd629291b61" providerId="ADAL" clId="{A441F66C-78F4-4FF5-8AAF-316951BFB761}" dt="2025-08-05T17:58:14.483" v="58" actId="47"/>
          <pc:sldLayoutMkLst>
            <pc:docMk/>
            <pc:sldMasterMk cId="519966091" sldId="2147483816"/>
            <pc:sldLayoutMk cId="3952902127" sldId="2147483859"/>
          </pc:sldLayoutMkLst>
        </pc:sldLayoutChg>
      </pc:sldMasterChg>
    </pc:docChg>
  </pc:docChgLst>
  <pc:docChgLst>
    <pc:chgData name="Jim Box" userId="7ea9f59c-96da-4578-8dd2-7bd629291b61" providerId="ADAL" clId="{B6CB31B5-427B-468B-9681-7DA42590ECB8}"/>
    <pc:docChg chg="modSld">
      <pc:chgData name="Jim Box" userId="7ea9f59c-96da-4578-8dd2-7bd629291b61" providerId="ADAL" clId="{B6CB31B5-427B-468B-9681-7DA42590ECB8}" dt="2025-09-19T13:42:05.407" v="3" actId="20577"/>
      <pc:docMkLst>
        <pc:docMk/>
      </pc:docMkLst>
      <pc:sldChg chg="modSp mod">
        <pc:chgData name="Jim Box" userId="7ea9f59c-96da-4578-8dd2-7bd629291b61" providerId="ADAL" clId="{B6CB31B5-427B-468B-9681-7DA42590ECB8}" dt="2025-09-19T13:32:53.462" v="2" actId="20577"/>
        <pc:sldMkLst>
          <pc:docMk/>
          <pc:sldMk cId="2062908599" sldId="264"/>
        </pc:sldMkLst>
        <pc:spChg chg="mod">
          <ac:chgData name="Jim Box" userId="7ea9f59c-96da-4578-8dd2-7bd629291b61" providerId="ADAL" clId="{B6CB31B5-427B-468B-9681-7DA42590ECB8}" dt="2025-09-19T13:32:53.462" v="2" actId="20577"/>
          <ac:spMkLst>
            <pc:docMk/>
            <pc:sldMk cId="2062908599" sldId="264"/>
            <ac:spMk id="8" creationId="{B064BED0-C4BC-C7E8-DA39-5A9DCEC2E9FB}"/>
          </ac:spMkLst>
        </pc:spChg>
      </pc:sldChg>
      <pc:sldChg chg="modSp mod">
        <pc:chgData name="Jim Box" userId="7ea9f59c-96da-4578-8dd2-7bd629291b61" providerId="ADAL" clId="{B6CB31B5-427B-468B-9681-7DA42590ECB8}" dt="2025-09-19T13:42:05.407" v="3" actId="20577"/>
        <pc:sldMkLst>
          <pc:docMk/>
          <pc:sldMk cId="3347837938" sldId="2147477433"/>
        </pc:sldMkLst>
        <pc:spChg chg="mod">
          <ac:chgData name="Jim Box" userId="7ea9f59c-96da-4578-8dd2-7bd629291b61" providerId="ADAL" clId="{B6CB31B5-427B-468B-9681-7DA42590ECB8}" dt="2025-09-19T13:42:05.407" v="3" actId="20577"/>
          <ac:spMkLst>
            <pc:docMk/>
            <pc:sldMk cId="3347837938" sldId="2147477433"/>
            <ac:spMk id="3" creationId="{B811F41B-2F6E-8763-A614-179311CDC6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theme" Target="../theme/theme4.xml"/><Relationship Id="rId4" Type="http://schemas.openxmlformats.org/officeDocument/2006/relationships/image" Target="../media/image2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56FA-0DF4-15B7-A216-DB01CF5CE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34E3-7E5C-436A-9E6D-2FFC8FFCFCBF}" type="datetimeFigureOut">
              <a:rPr lang="en-US" smtClean="0">
                <a:latin typeface="Anova Light" panose="020B0403020203020204" pitchFamily="34" charset="0"/>
              </a:rPr>
              <a:t>9/19/2025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EC1A-046B-DC8F-4AAC-4BB03667C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4EF46A2-9381-4C51-8277-3C7F2938E9F9}" type="slidenum">
              <a:rPr lang="en-US" smtClean="0">
                <a:latin typeface="Anova Light" panose="020B0403020203020204" pitchFamily="34" charset="0"/>
              </a:rPr>
              <a:pPr algn="l"/>
              <a:t>‹#›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A8A3785-BF0E-6C8B-8B7B-0521D7696A29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F6C63C1-B02C-0586-DDA1-7B0EB003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DEF6B2A-6211-F846-C47F-DC10CAA8C891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>
                <a:solidFill>
                  <a:schemeClr val="accent4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68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fld id="{D46682E9-A1D3-F04F-A14F-ABAA4D2618F2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FAEC8D7-15A6-6F9F-E0B7-CB248431A52A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E3AD8C-AE96-943C-8DAF-3D559486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pPr algn="l"/>
            <a:fld id="{C4EF46A2-9381-4C51-8277-3C7F2938E9F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7A2D390-EEAD-C632-F276-85D15BA5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607DE50-086C-7432-5C71-ADF401D86D53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>
                <a:solidFill>
                  <a:schemeClr val="tx1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extLst>
      <p:ext uri="{BB962C8B-B14F-4D97-AF65-F5344CB8AC3E}">
        <p14:creationId xmlns:p14="http://schemas.microsoft.com/office/powerpoint/2010/main" val="36253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2400" b="0" i="0" kern="1200">
        <a:solidFill>
          <a:schemeClr val="tx1"/>
        </a:solidFill>
        <a:latin typeface="+mn-lt"/>
        <a:ea typeface="+mn-ea"/>
        <a:cs typeface="+mn-cs"/>
      </a:defRPr>
    </a:lvl1pPr>
    <a:lvl2pPr marL="12573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2000" b="0" i="0" kern="1200">
        <a:solidFill>
          <a:schemeClr val="tx1"/>
        </a:solidFill>
        <a:latin typeface="+mn-lt"/>
        <a:ea typeface="+mn-ea"/>
        <a:cs typeface="+mn-cs"/>
      </a:defRPr>
    </a:lvl2pPr>
    <a:lvl3pPr marL="21717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800" b="0" i="0" kern="1200">
        <a:solidFill>
          <a:schemeClr val="tx1"/>
        </a:solidFill>
        <a:latin typeface="+mn-lt"/>
        <a:ea typeface="+mn-ea"/>
        <a:cs typeface="+mn-cs"/>
      </a:defRPr>
    </a:lvl3pPr>
    <a:lvl4pPr marL="30861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1600" b="0" i="0" kern="1200">
        <a:solidFill>
          <a:schemeClr val="tx1"/>
        </a:solidFill>
        <a:latin typeface="+mn-lt"/>
        <a:ea typeface="+mn-ea"/>
        <a:cs typeface="+mn-cs"/>
      </a:defRPr>
    </a:lvl4pPr>
    <a:lvl5pPr marL="40005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400" b="0" i="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1197456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t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2689371"/>
            <a:ext cx="12123722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1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14DE9-CDD2-3C22-E128-264FF9EB0EA3}"/>
              </a:ext>
            </a:extLst>
          </p:cNvPr>
          <p:cNvSpPr/>
          <p:nvPr userDrawn="1"/>
        </p:nvSpPr>
        <p:spPr>
          <a:xfrm>
            <a:off x="341376" y="-1"/>
            <a:ext cx="999744" cy="2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0" i="0" dirty="0">
              <a:latin typeface="Anova Light" panose="020B04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2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DCBE7B6-1449-C2E2-1508-3F2B78AA2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S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40452-C0E9-BB4A-8CF5-CE4FAA54E306}"/>
              </a:ext>
            </a:extLst>
          </p:cNvPr>
          <p:cNvSpPr/>
          <p:nvPr/>
        </p:nvSpPr>
        <p:spPr>
          <a:xfrm>
            <a:off x="1" y="-12092"/>
            <a:ext cx="18245182" cy="10246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5DCED66-1892-224F-B3AD-DC1323E4C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57700" cy="10287000"/>
          </a:xfrm>
          <a:prstGeom prst="rect">
            <a:avLst/>
          </a:prstGeom>
        </p:spPr>
      </p:pic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7744" y="1751852"/>
            <a:ext cx="12781388" cy="3112248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6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B949CCB-8408-0B41-9681-4ECA35605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7744" y="4968876"/>
            <a:ext cx="12781388" cy="2917824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2F4D0-EB0E-3842-9785-6EF69081820E}"/>
              </a:ext>
            </a:extLst>
          </p:cNvPr>
          <p:cNvSpPr/>
          <p:nvPr/>
        </p:nvSpPr>
        <p:spPr>
          <a:xfrm>
            <a:off x="1" y="0"/>
            <a:ext cx="4811850" cy="10296144"/>
          </a:xfrm>
          <a:prstGeom prst="rect">
            <a:avLst/>
          </a:prstGeom>
          <a:gradFill flip="none" rotWithShape="1">
            <a:gsLst>
              <a:gs pos="2000">
                <a:schemeClr val="tx2">
                  <a:alpha val="0"/>
                </a:schemeClr>
              </a:gs>
              <a:gs pos="100000">
                <a:schemeClr val="tx2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DF8B79-0449-724D-9AE1-DD5080E11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3270" y="8950568"/>
            <a:ext cx="2224736" cy="123770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C4784B-9AAC-8C73-9819-F1354FAC2D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58322" y="9436795"/>
            <a:ext cx="6172200" cy="549274"/>
          </a:xfrm>
        </p:spPr>
        <p:txBody>
          <a:bodyPr/>
          <a:lstStyle/>
          <a:p>
            <a:r>
              <a:rPr lang="en-US"/>
              <a:t>#PharmaSUG2023  Paper SA-166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1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S - Title &amp; Subtitl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463676"/>
            <a:ext cx="15773400" cy="914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407FA-A410-C4F0-72AA-D270E1CC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#PharmaSUG2023  Paper SA-166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9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A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640452-C0E9-BB4A-8CF5-CE4FAA54E306}"/>
              </a:ext>
            </a:extLst>
          </p:cNvPr>
          <p:cNvSpPr/>
          <p:nvPr/>
        </p:nvSpPr>
        <p:spPr>
          <a:xfrm>
            <a:off x="1" y="-12092"/>
            <a:ext cx="18245182" cy="10246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5DCED66-1892-224F-B3AD-DC1323E4C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57700" cy="10287000"/>
          </a:xfrm>
          <a:prstGeom prst="rect">
            <a:avLst/>
          </a:prstGeom>
        </p:spPr>
      </p:pic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3306" y="3587376"/>
            <a:ext cx="12781388" cy="3112248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6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2F4D0-EB0E-3842-9785-6EF69081820E}"/>
              </a:ext>
            </a:extLst>
          </p:cNvPr>
          <p:cNvSpPr/>
          <p:nvPr/>
        </p:nvSpPr>
        <p:spPr>
          <a:xfrm>
            <a:off x="1" y="0"/>
            <a:ext cx="4811850" cy="10296144"/>
          </a:xfrm>
          <a:prstGeom prst="rect">
            <a:avLst/>
          </a:prstGeom>
          <a:gradFill flip="none" rotWithShape="1">
            <a:gsLst>
              <a:gs pos="2000">
                <a:schemeClr val="tx2">
                  <a:alpha val="0"/>
                </a:schemeClr>
              </a:gs>
              <a:gs pos="100000">
                <a:schemeClr val="tx2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DF8B79-0449-724D-9AE1-DD5080E11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3270" y="8950568"/>
            <a:ext cx="2224736" cy="1237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3DB4AB-A9DE-4660-939A-CBDF75AC178E}"/>
              </a:ext>
            </a:extLst>
          </p:cNvPr>
          <p:cNvSpPr txBox="1"/>
          <p:nvPr/>
        </p:nvSpPr>
        <p:spPr>
          <a:xfrm>
            <a:off x="8131365" y="8276918"/>
            <a:ext cx="2067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sas.com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25C55-4BD5-F048-36C1-ABBF4578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#PharmaSUG2023  Paper SA-166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7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774E-63FA-4703-9E4B-BBE8922C3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813" y="4833315"/>
            <a:ext cx="13716000" cy="2483643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F7B5-38C4-491A-94AC-FD3E54435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4813" y="7576515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94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1197456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t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2689371"/>
            <a:ext cx="12123722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30C0FC0-2C2C-10CE-0594-84811DEFE33B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4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4FEAADD-6A43-A3AD-C613-62CE351F345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65EAAE1-A5CA-D245-874C-7FB6F8D56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1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7780B26-6E86-E2AF-35C7-7B8BF24892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8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2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1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6AFD3-845A-9D0A-335D-AE00D0ADA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8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652177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2F6DB731-09D4-08B5-8614-68F3501B5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763AC1A-EE13-FF0B-9CAB-4F6421B970D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214DE9-CDD2-3C22-E128-264FF9EB0EA3}"/>
              </a:ext>
            </a:extLst>
          </p:cNvPr>
          <p:cNvSpPr/>
          <p:nvPr userDrawn="1"/>
        </p:nvSpPr>
        <p:spPr>
          <a:xfrm>
            <a:off x="341376" y="-1"/>
            <a:ext cx="999744" cy="291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0" i="0" dirty="0">
              <a:latin typeface="Anova Light" panose="020B04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0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628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9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3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652177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514B8423-CFFD-1921-7480-8BEC78F05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6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AC5147-3BF8-9198-FA11-9363F87D0F1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7"/>
    </p:custDataLst>
    <p:extLst>
      <p:ext uri="{BB962C8B-B14F-4D97-AF65-F5344CB8AC3E}">
        <p14:creationId xmlns:p14="http://schemas.microsoft.com/office/powerpoint/2010/main" val="5199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  <p:sldLayoutId id="2147483821" r:id="rId3"/>
    <p:sldLayoutId id="2147483820" r:id="rId4"/>
    <p:sldLayoutId id="2147483819" r:id="rId5"/>
    <p:sldLayoutId id="2147483822" r:id="rId6"/>
    <p:sldLayoutId id="2147483824" r:id="rId7"/>
    <p:sldLayoutId id="2147483832" r:id="rId8"/>
    <p:sldLayoutId id="2147483837" r:id="rId9"/>
    <p:sldLayoutId id="2147483828" r:id="rId10"/>
    <p:sldLayoutId id="2147483829" r:id="rId11"/>
    <p:sldLayoutId id="2147483852" r:id="rId12"/>
    <p:sldLayoutId id="2147483855" r:id="rId13"/>
    <p:sldLayoutId id="2147483856" r:id="rId14"/>
    <p:sldLayoutId id="214748386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BA1A5-F11E-586C-AE20-3947111EA4AC}"/>
              </a:ext>
            </a:extLst>
          </p:cNvPr>
          <p:cNvSpPr/>
          <p:nvPr userDrawn="1"/>
        </p:nvSpPr>
        <p:spPr>
          <a:xfrm>
            <a:off x="16477128" y="9143999"/>
            <a:ext cx="1810872" cy="114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C7363F-AF69-28E6-1F57-D691A99669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143999"/>
            <a:ext cx="16477128" cy="1143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16FACEF-10C6-6BB8-EE57-ACF39B01B1D3}"/>
              </a:ext>
            </a:extLst>
          </p:cNvPr>
          <p:cNvSpPr txBox="1"/>
          <p:nvPr userDrawn="1"/>
        </p:nvSpPr>
        <p:spPr>
          <a:xfrm>
            <a:off x="1252432" y="9316082"/>
            <a:ext cx="8588993" cy="584775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3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Bold" panose="020B05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CONFIDENTIAL — DO NOT DISCLOSE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3378641-98C0-74B8-EDAB-E5E4E2EEB661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68AF4A5-1947-70D5-1EEC-327485090E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0234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1F627A-03AF-6782-15B5-F0A5FB82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2" y="1197457"/>
            <a:ext cx="15783136" cy="2400657"/>
          </a:xfrm>
        </p:spPr>
        <p:txBody>
          <a:bodyPr/>
          <a:lstStyle/>
          <a:p>
            <a:r>
              <a:rPr lang="en-US" dirty="0"/>
              <a:t>How Did That Python Code get into my SAS Program?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4BED0-C4BC-C7E8-DA39-5A9DCEC2E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Jim Box, SAS Institute</a:t>
            </a:r>
          </a:p>
          <a:p>
            <a:r>
              <a:rPr lang="en-US" sz="3600" b="1" dirty="0"/>
              <a:t>MWSUG 2025 BB-066</a:t>
            </a:r>
          </a:p>
        </p:txBody>
      </p:sp>
    </p:spTree>
    <p:extLst>
      <p:ext uri="{BB962C8B-B14F-4D97-AF65-F5344CB8AC3E}">
        <p14:creationId xmlns:p14="http://schemas.microsoft.com/office/powerpoint/2010/main" val="20629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4C6FA-AE19-62F7-A141-31883B12B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B559-2886-E5EC-750B-D3CF420C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0B119-73A4-F9A6-FB1A-A26E935D0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Code Results – </a:t>
            </a:r>
            <a:r>
              <a:rPr lang="en-US" dirty="0" err="1"/>
              <a:t>SAS.symget</a:t>
            </a:r>
            <a:r>
              <a:rPr lang="en-US" dirty="0"/>
              <a:t>() and </a:t>
            </a:r>
            <a:r>
              <a:rPr lang="en-US" dirty="0" err="1"/>
              <a:t>SAS.submit</a:t>
            </a:r>
            <a:r>
              <a:rPr lang="en-US" dirty="0"/>
              <a:t>()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C6877-4F58-B57B-6060-2288C0D1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73" y="2992046"/>
            <a:ext cx="14498860" cy="2301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D59FDF-969B-3553-BBA7-B84CAB2DE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088" y="5887208"/>
            <a:ext cx="7391197" cy="2837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F6D05-FD6A-EAA2-A3F6-F5715E9E1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189" y="6800041"/>
            <a:ext cx="7461165" cy="14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A2552-2869-F8D1-071B-8906B030F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921F-D88E-9572-F190-F3B5B1B9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062D7-E6E8-DB10-9A60-9FE6DCAAC4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7363FF7D-98C1-6012-EE1C-34CE2E1A4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775" y="2111482"/>
            <a:ext cx="10340737" cy="7419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C99280-ADDE-B4DC-9B7C-B5EB8A07B3D8}"/>
              </a:ext>
            </a:extLst>
          </p:cNvPr>
          <p:cNvSpPr/>
          <p:nvPr/>
        </p:nvSpPr>
        <p:spPr>
          <a:xfrm>
            <a:off x="3520949" y="3460778"/>
            <a:ext cx="10208388" cy="414363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B3DD3-EA6E-9E5D-82E2-CF1F57359380}"/>
              </a:ext>
            </a:extLst>
          </p:cNvPr>
          <p:cNvSpPr/>
          <p:nvPr/>
        </p:nvSpPr>
        <p:spPr>
          <a:xfrm>
            <a:off x="3587122" y="5638801"/>
            <a:ext cx="10208389" cy="629652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FA3A5-DC9A-EDDE-E900-37F5087FD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DE0A-6958-3613-70A7-4FCB4B47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E3FDC-3E0D-198F-E7DF-E42CF2016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Code Results – </a:t>
            </a:r>
            <a:r>
              <a:rPr lang="en-US" dirty="0" err="1"/>
              <a:t>SAS.sasfcn</a:t>
            </a:r>
            <a:r>
              <a:rPr lang="en-US" dirty="0"/>
              <a:t>()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9C851-3A76-C017-C686-E12570B90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31" y="3791396"/>
            <a:ext cx="11638581" cy="40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020C2-24D8-FC1C-6AF2-07A8DFEE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244F-D40C-D20E-D128-99643320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67E22-8A9D-C35C-CE4B-471E206C84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8E08FE9A-B1FD-58C4-44E7-E5D61147A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775" y="2111482"/>
            <a:ext cx="10340737" cy="7419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68E0A6-0453-A203-9FA6-8058ED5C079B}"/>
              </a:ext>
            </a:extLst>
          </p:cNvPr>
          <p:cNvSpPr/>
          <p:nvPr/>
        </p:nvSpPr>
        <p:spPr>
          <a:xfrm>
            <a:off x="3328444" y="6372420"/>
            <a:ext cx="10208388" cy="786369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CFFB4-CC16-3B68-2928-B3894F46BD8C}"/>
              </a:ext>
            </a:extLst>
          </p:cNvPr>
          <p:cNvSpPr/>
          <p:nvPr/>
        </p:nvSpPr>
        <p:spPr>
          <a:xfrm>
            <a:off x="3454775" y="7960896"/>
            <a:ext cx="10208389" cy="629652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D64BE-1DBA-4146-FEF4-DDF523543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666F-4A12-F7EF-C221-D51E8D18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B5E2A-9C92-01D6-8C97-6C863681A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Code Results – </a:t>
            </a:r>
            <a:r>
              <a:rPr lang="en-US" dirty="0" err="1"/>
              <a:t>SAS.symput</a:t>
            </a:r>
            <a:r>
              <a:rPr lang="en-US" dirty="0"/>
              <a:t>()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B4F5B-F35E-CC35-B5FE-630C9578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59" y="3675720"/>
            <a:ext cx="16012135" cy="14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E4F2B-5CF9-AE33-8B80-BB6DD6C8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0860-8DFD-D71C-FF56-EAD3E0DD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CB0E5-F389-3CA6-395A-118248C90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D08DC-7D44-8E74-1CA5-45154919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47" y="2354272"/>
            <a:ext cx="14907270" cy="63706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776F1-1D2F-2FD0-2461-8A10D091ED9D}"/>
              </a:ext>
            </a:extLst>
          </p:cNvPr>
          <p:cNvSpPr/>
          <p:nvPr/>
        </p:nvSpPr>
        <p:spPr>
          <a:xfrm>
            <a:off x="970255" y="7030146"/>
            <a:ext cx="15617282" cy="902582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2E85B-644C-6604-F569-43B20159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81F0-7E4F-BB72-F1BA-00AC3248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</p:spPr>
        <p:txBody>
          <a:bodyPr anchor="ctr">
            <a:normAutofit/>
          </a:bodyPr>
          <a:lstStyle/>
          <a:p>
            <a:r>
              <a:rPr lang="en-US" dirty="0"/>
              <a:t>PROC PYTHON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2014F-7F28-929E-17A7-0C4BEAF3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134" y="2400300"/>
            <a:ext cx="8221732" cy="6865146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DB5FA-C40E-9611-6529-52AE24B4F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562100"/>
            <a:ext cx="15773400" cy="549382"/>
          </a:xfrm>
        </p:spPr>
        <p:txBody>
          <a:bodyPr anchor="t">
            <a:normAutofit/>
          </a:bodyPr>
          <a:lstStyle/>
          <a:p>
            <a:r>
              <a:rPr lang="en-US" dirty="0"/>
              <a:t>Code Results – </a:t>
            </a:r>
            <a:r>
              <a:rPr lang="en-US" dirty="0" err="1"/>
              <a:t>SAS.pyplot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1720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AEE7-7F80-F593-82D6-450F509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 in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C2C4C-3B60-242F-84B0-9B60D3B8A0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Lab Data Import</a:t>
            </a:r>
          </a:p>
        </p:txBody>
      </p:sp>
    </p:spTree>
    <p:extLst>
      <p:ext uri="{BB962C8B-B14F-4D97-AF65-F5344CB8AC3E}">
        <p14:creationId xmlns:p14="http://schemas.microsoft.com/office/powerpoint/2010/main" val="23470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846840-C84C-E922-4C0E-11AD77A7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From LabExtract.xlsx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54320-AAA2-2802-0CA4-BF47156A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63" y="1944525"/>
            <a:ext cx="14577630" cy="78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3FD7B-4814-C7ED-0F6D-6235C8822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4A3466-73F1-AEFB-AC89-01EB0757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Summon the Python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1DB13-B3C1-7EE0-A509-FFF806CA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738" y="1485899"/>
            <a:ext cx="11571596" cy="83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A253-9C07-892D-DF12-43BD7444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B7DE8-CFBA-A738-5130-60A3EF170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Exploring the new SAS Methods</a:t>
            </a:r>
          </a:p>
        </p:txBody>
      </p:sp>
      <p:pic>
        <p:nvPicPr>
          <p:cNvPr id="1026" name="Picture 2" descr="The Python Logo | Python Software Foundation">
            <a:extLst>
              <a:ext uri="{FF2B5EF4-FFF2-40B4-BE49-F238E27FC236}">
                <a16:creationId xmlns:a16="http://schemas.microsoft.com/office/drawing/2014/main" id="{B44AA786-3246-A29E-48F9-0EEBFCA0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041" y="3790178"/>
            <a:ext cx="25622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61227-CA00-257C-28B5-F4D0C572F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A47636-0B19-AD3B-EF3E-6960C61D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Achieved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0DFDE-A4DD-9F01-E7AD-830E96B1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32" y="1801075"/>
            <a:ext cx="12521102" cy="76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23E6-C82A-733B-90C6-52D96452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 ……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1F41B-2F6E-8763-A614-179311CDC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PROC 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864996-3915-500D-F4E5-14B62E51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468" y="2670990"/>
            <a:ext cx="68961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F5B950-5C5E-2918-C76F-3C34524E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A5EDD4-86AC-4670-9322-8A061FC40F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2432" y="7418717"/>
            <a:ext cx="12123722" cy="1915782"/>
          </a:xfrm>
        </p:spPr>
        <p:txBody>
          <a:bodyPr/>
          <a:lstStyle/>
          <a:p>
            <a:r>
              <a:rPr lang="en-US" sz="4000" b="1" dirty="0"/>
              <a:t>Jim Box</a:t>
            </a:r>
          </a:p>
          <a:p>
            <a:r>
              <a:rPr lang="en-US" sz="4000" b="1" dirty="0"/>
              <a:t>SAS Institute</a:t>
            </a:r>
          </a:p>
          <a:p>
            <a:r>
              <a:rPr lang="en-US" sz="4000" b="1" dirty="0" err="1"/>
              <a:t>Jim.Box@sas.com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746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EB54-9DCF-81C9-573B-085F0D26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87D2C-2FE2-271B-8A5F-6B5E07BE8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PROC PYTHON allows you to execute Python code inside any SAS program </a:t>
            </a:r>
          </a:p>
          <a:p>
            <a:endParaRPr lang="en-US" sz="4000" dirty="0"/>
          </a:p>
          <a:p>
            <a:r>
              <a:rPr lang="en-US" sz="4000" dirty="0"/>
              <a:t>Macro variables and datasets can be passed between the two languages</a:t>
            </a:r>
          </a:p>
          <a:p>
            <a:endParaRPr lang="en-US" sz="4000" dirty="0"/>
          </a:p>
          <a:p>
            <a:r>
              <a:rPr lang="en-US" sz="4000" dirty="0"/>
              <a:t>SAS functions can be called in the Python block</a:t>
            </a:r>
          </a:p>
          <a:p>
            <a:endParaRPr lang="en-US" sz="4000" dirty="0"/>
          </a:p>
          <a:p>
            <a:r>
              <a:rPr lang="en-US" sz="4000" dirty="0"/>
              <a:t>SAS code can be submitted in the Python block</a:t>
            </a:r>
          </a:p>
          <a:p>
            <a:endParaRPr lang="en-US" sz="4000" dirty="0"/>
          </a:p>
          <a:p>
            <a:r>
              <a:rPr lang="en-US" sz="4000" dirty="0" err="1"/>
              <a:t>Matplotlib.pyplot</a:t>
            </a:r>
            <a:r>
              <a:rPr lang="en-US" sz="4000" dirty="0"/>
              <a:t> objects can be printed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4E5-5AC7-6F5A-AA2C-138903AFD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SAS Viya Procedure</a:t>
            </a:r>
          </a:p>
        </p:txBody>
      </p:sp>
    </p:spTree>
    <p:extLst>
      <p:ext uri="{BB962C8B-B14F-4D97-AF65-F5344CB8AC3E}">
        <p14:creationId xmlns:p14="http://schemas.microsoft.com/office/powerpoint/2010/main" val="4562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5D71-B885-8883-B56F-71410DDC0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E27F-15E2-6104-F8FE-EEA96616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18965-FAB6-D458-F81D-D7CBE2F49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2"/>
                </a:solidFill>
              </a:rPr>
              <a:t>SAS.pyplot</a:t>
            </a:r>
            <a:r>
              <a:rPr lang="en-US" sz="4000" b="1" dirty="0">
                <a:solidFill>
                  <a:schemeClr val="bg2"/>
                </a:solidFill>
              </a:rPr>
              <a:t>() </a:t>
            </a:r>
            <a:r>
              <a:rPr lang="en-US" sz="4000" dirty="0"/>
              <a:t>– writes out PNG file</a:t>
            </a:r>
          </a:p>
          <a:p>
            <a:endParaRPr lang="en-US" sz="4000" dirty="0"/>
          </a:p>
          <a:p>
            <a:r>
              <a:rPr lang="en-US" sz="4000" b="1" dirty="0" err="1">
                <a:solidFill>
                  <a:schemeClr val="bg2"/>
                </a:solidFill>
              </a:rPr>
              <a:t>SAS.sasfnc</a:t>
            </a:r>
            <a:r>
              <a:rPr lang="en-US" sz="4000" b="1" dirty="0">
                <a:solidFill>
                  <a:schemeClr val="bg2"/>
                </a:solidFill>
              </a:rPr>
              <a:t>() </a:t>
            </a:r>
            <a:r>
              <a:rPr lang="en-US" sz="4000" dirty="0"/>
              <a:t>– call a SAS program</a:t>
            </a:r>
          </a:p>
          <a:p>
            <a:endParaRPr lang="en-US" sz="4000" dirty="0"/>
          </a:p>
          <a:p>
            <a:r>
              <a:rPr lang="en-US" sz="4000" b="1" dirty="0" err="1">
                <a:solidFill>
                  <a:schemeClr val="bg2"/>
                </a:solidFill>
              </a:rPr>
              <a:t>SAS.submit</a:t>
            </a:r>
            <a:r>
              <a:rPr lang="en-US" sz="4000" b="1" dirty="0">
                <a:solidFill>
                  <a:schemeClr val="bg2"/>
                </a:solidFill>
              </a:rPr>
              <a:t>() </a:t>
            </a:r>
            <a:r>
              <a:rPr lang="en-US" sz="4000" dirty="0"/>
              <a:t>– submit SAS code</a:t>
            </a:r>
          </a:p>
          <a:p>
            <a:endParaRPr lang="en-US" sz="4000" dirty="0"/>
          </a:p>
          <a:p>
            <a:r>
              <a:rPr lang="en-US" sz="4000" b="1" dirty="0" err="1">
                <a:solidFill>
                  <a:schemeClr val="bg2"/>
                </a:solidFill>
              </a:rPr>
              <a:t>SAS.symget</a:t>
            </a:r>
            <a:r>
              <a:rPr lang="en-US" sz="4000" b="1" dirty="0">
                <a:solidFill>
                  <a:schemeClr val="bg2"/>
                </a:solidFill>
              </a:rPr>
              <a:t>() </a:t>
            </a:r>
            <a:r>
              <a:rPr lang="en-US" sz="4000" dirty="0"/>
              <a:t>– return the value of a SAS macro variable</a:t>
            </a:r>
          </a:p>
          <a:p>
            <a:endParaRPr lang="en-US" sz="4000" dirty="0"/>
          </a:p>
          <a:p>
            <a:r>
              <a:rPr lang="en-US" sz="4000" b="1" dirty="0" err="1">
                <a:solidFill>
                  <a:schemeClr val="bg2"/>
                </a:solidFill>
              </a:rPr>
              <a:t>SAS.symput</a:t>
            </a:r>
            <a:r>
              <a:rPr lang="en-US" sz="4000" b="1" dirty="0">
                <a:solidFill>
                  <a:schemeClr val="bg2"/>
                </a:solidFill>
              </a:rPr>
              <a:t>() </a:t>
            </a:r>
            <a:r>
              <a:rPr lang="en-US" sz="4000" dirty="0"/>
              <a:t>– assign a value to a SAS macro that will persist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6AB2-3BA9-02E3-53B5-547F40393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SAS Methods for Python Interactions</a:t>
            </a:r>
          </a:p>
        </p:txBody>
      </p:sp>
    </p:spTree>
    <p:extLst>
      <p:ext uri="{BB962C8B-B14F-4D97-AF65-F5344CB8AC3E}">
        <p14:creationId xmlns:p14="http://schemas.microsoft.com/office/powerpoint/2010/main" val="4232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F7B5F-79DD-8571-57EC-24E3C0D6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99FA-93A2-95A6-8C37-17FE2DAD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BA3DB-B747-EB9A-3B73-075B9FBB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chemeClr val="bg2"/>
              </a:solidFill>
            </a:endParaRPr>
          </a:p>
          <a:p>
            <a:r>
              <a:rPr lang="en-US" sz="4000" b="1" dirty="0">
                <a:solidFill>
                  <a:schemeClr val="bg2"/>
                </a:solidFill>
              </a:rPr>
              <a:t>SAS.df2ds() </a:t>
            </a:r>
            <a:r>
              <a:rPr lang="en-US" sz="4000" dirty="0"/>
              <a:t>– transfers data from a Pandas </a:t>
            </a:r>
            <a:r>
              <a:rPr lang="en-US" sz="4000" dirty="0" err="1"/>
              <a:t>dataframe</a:t>
            </a:r>
            <a:r>
              <a:rPr lang="en-US" sz="4000" dirty="0"/>
              <a:t> to a SAS dataset.  This will overwrite the SAS dataset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b="1" dirty="0">
                <a:solidFill>
                  <a:schemeClr val="bg2"/>
                </a:solidFill>
              </a:rPr>
              <a:t>SAS.sd2df() </a:t>
            </a:r>
            <a:r>
              <a:rPr lang="en-US" sz="4000" dirty="0"/>
              <a:t>– transfers data from a SAS dataset to a Pandas </a:t>
            </a:r>
            <a:r>
              <a:rPr lang="en-US" sz="4000" dirty="0" err="1"/>
              <a:t>dataframe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6FC9A-ED85-FFB1-2BC3-03B7FDB3D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SAS Methods for Data Transfer</a:t>
            </a:r>
          </a:p>
        </p:txBody>
      </p:sp>
    </p:spTree>
    <p:extLst>
      <p:ext uri="{BB962C8B-B14F-4D97-AF65-F5344CB8AC3E}">
        <p14:creationId xmlns:p14="http://schemas.microsoft.com/office/powerpoint/2010/main" val="35765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A1DB0-FAEE-AD28-40F9-DF1EDA499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98B2-B015-592C-2217-CB93C807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55B53-0851-17D6-1FDB-1C1F08F53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>
              <a:solidFill>
                <a:schemeClr val="bg2"/>
              </a:solidFill>
            </a:endParaRPr>
          </a:p>
          <a:p>
            <a:r>
              <a:rPr lang="en-US" sz="4400" b="1" dirty="0" err="1">
                <a:solidFill>
                  <a:schemeClr val="bg2"/>
                </a:solidFill>
              </a:rPr>
              <a:t>SAS.hideLOG</a:t>
            </a:r>
            <a:r>
              <a:rPr lang="en-US" sz="4400" b="1" dirty="0">
                <a:solidFill>
                  <a:schemeClr val="bg2"/>
                </a:solidFill>
              </a:rPr>
              <a:t>(</a:t>
            </a:r>
            <a:r>
              <a:rPr lang="en-US" sz="4400" b="1" dirty="0" err="1">
                <a:solidFill>
                  <a:schemeClr val="bg2"/>
                </a:solidFill>
              </a:rPr>
              <a:t>True|False</a:t>
            </a:r>
            <a:r>
              <a:rPr lang="en-US" sz="4400" b="1" dirty="0">
                <a:solidFill>
                  <a:schemeClr val="bg2"/>
                </a:solidFill>
              </a:rPr>
              <a:t>) </a:t>
            </a:r>
            <a:r>
              <a:rPr lang="en-US" sz="4400" dirty="0"/>
              <a:t>–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chemeClr val="accent4"/>
                </a:solidFill>
              </a:rPr>
              <a:t>True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/>
              <a:t>directs the Python output to a file in the work directory called sas2py.log.  </a:t>
            </a:r>
            <a:r>
              <a:rPr lang="en-US" sz="4400" b="1" dirty="0">
                <a:solidFill>
                  <a:schemeClr val="accent4"/>
                </a:solidFill>
              </a:rPr>
              <a:t>False</a:t>
            </a:r>
            <a:r>
              <a:rPr lang="en-US" sz="4400" dirty="0"/>
              <a:t> sends it back to the SAS log.  Default behavior is </a:t>
            </a:r>
            <a:r>
              <a:rPr lang="en-US" sz="4400" b="1" dirty="0">
                <a:solidFill>
                  <a:schemeClr val="accent4"/>
                </a:solidFill>
              </a:rPr>
              <a:t>False</a:t>
            </a:r>
            <a:r>
              <a:rPr lang="en-US" sz="4400" dirty="0"/>
              <a:t>.</a:t>
            </a:r>
          </a:p>
          <a:p>
            <a:endParaRPr lang="en-US" sz="4400" dirty="0"/>
          </a:p>
          <a:p>
            <a:r>
              <a:rPr lang="en-US" sz="4400" b="1" dirty="0" err="1">
                <a:solidFill>
                  <a:schemeClr val="bg2"/>
                </a:solidFill>
              </a:rPr>
              <a:t>SAS.printLOG</a:t>
            </a:r>
            <a:r>
              <a:rPr lang="en-US" sz="4400" b="1" dirty="0">
                <a:solidFill>
                  <a:schemeClr val="bg2"/>
                </a:solidFill>
              </a:rPr>
              <a:t>() </a:t>
            </a:r>
            <a:r>
              <a:rPr lang="en-US" sz="4400" dirty="0"/>
              <a:t>– displays all accumulated Python output since the </a:t>
            </a:r>
            <a:r>
              <a:rPr lang="en-US" sz="4400" dirty="0" err="1"/>
              <a:t>SAS.hideLOG</a:t>
            </a:r>
            <a:r>
              <a:rPr lang="en-US" sz="4400" dirty="0"/>
              <a:t>() method was called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B856C-D5C2-CC52-704A-3D98895AA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SAS Methods for Log Output</a:t>
            </a:r>
          </a:p>
        </p:txBody>
      </p:sp>
    </p:spTree>
    <p:extLst>
      <p:ext uri="{BB962C8B-B14F-4D97-AF65-F5344CB8AC3E}">
        <p14:creationId xmlns:p14="http://schemas.microsoft.com/office/powerpoint/2010/main" val="15154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D08D-0895-5918-380E-3964AF13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CA0C-49E4-4250-1501-F47C938E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C4963-BE5E-72F0-673D-3E08044CD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E3B621D0-C3EA-06B7-C2DD-D8D16241F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775" y="2111482"/>
            <a:ext cx="10340737" cy="7419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402E8D-2BA6-FF97-32C5-816189413A5D}"/>
              </a:ext>
            </a:extLst>
          </p:cNvPr>
          <p:cNvSpPr/>
          <p:nvPr/>
        </p:nvSpPr>
        <p:spPr>
          <a:xfrm>
            <a:off x="3454775" y="3007895"/>
            <a:ext cx="10340736" cy="414363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AE7FAD-69A2-2FE6-5A09-AE02F3FB3E5D}"/>
              </a:ext>
            </a:extLst>
          </p:cNvPr>
          <p:cNvSpPr/>
          <p:nvPr/>
        </p:nvSpPr>
        <p:spPr>
          <a:xfrm>
            <a:off x="3454774" y="7407443"/>
            <a:ext cx="10340735" cy="414363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81193-8346-56BF-1E4F-AE6F52E4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0C95-6902-B48F-3DFC-639E01C4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EC97C-C78A-C547-84E5-4211FF4B3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Code Results – Python Initialized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1F154-F553-05CD-624B-945739C2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44" y="3403558"/>
            <a:ext cx="20367077" cy="33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38EF5-AA58-C3D9-7C94-9CE881A5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5F96-A8AD-5A0B-1373-91F52514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PYTHON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16CF4-C5B7-BB56-B3E3-B2A6F396F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50EDFBBE-1DC0-3914-5610-FCC9162D9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775" y="2111482"/>
            <a:ext cx="10340737" cy="7419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249460-D13C-1FC2-BE33-D22C04B31926}"/>
              </a:ext>
            </a:extLst>
          </p:cNvPr>
          <p:cNvSpPr/>
          <p:nvPr/>
        </p:nvSpPr>
        <p:spPr>
          <a:xfrm>
            <a:off x="3587122" y="2344589"/>
            <a:ext cx="10208388" cy="414363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B30F7-DC7B-141E-77D2-B6EFEBF02500}"/>
              </a:ext>
            </a:extLst>
          </p:cNvPr>
          <p:cNvSpPr/>
          <p:nvPr/>
        </p:nvSpPr>
        <p:spPr>
          <a:xfrm>
            <a:off x="3587121" y="3978443"/>
            <a:ext cx="10208389" cy="629652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F8A210-9AC4-86A2-AC54-4132894A9292}"/>
              </a:ext>
            </a:extLst>
          </p:cNvPr>
          <p:cNvSpPr/>
          <p:nvPr/>
        </p:nvSpPr>
        <p:spPr>
          <a:xfrm>
            <a:off x="3454775" y="4732422"/>
            <a:ext cx="10340736" cy="629652"/>
          </a:xfrm>
          <a:prstGeom prst="rect">
            <a:avLst/>
          </a:prstGeom>
          <a:solidFill>
            <a:srgbClr val="FFFF00">
              <a:alpha val="2827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2020-TEMPLATE-EXTERNAL" val="pdtUH84H"/>
  <p:tag name="ARTICULATE_DESIGN_ID_SAS-EXTERNAL-16X9-2023" val="CJxW6PTk"/>
  <p:tag name="ARTICULATE_DESIGN_ID_1_NDA" val="5KPCLKMf"/>
  <p:tag name="ARTICULATE_DESIGN_ID_1_SAS-EXTERNAL-16X9-2023" val="OvZPFYIY"/>
  <p:tag name="ARTICULATE_DESIGN_ID_SAS - EXTERNAL - 16X9 - 2023" val="iju6vBOG"/>
  <p:tag name="ARTICULATE_DESIGN_ID_SAS - EXTERNAL" val="IZ9bNYet"/>
  <p:tag name="ARTICULATE_DESIGN_ID_SAS - EXTERNAL - NDA" val="RR4fBfJW"/>
  <p:tag name="ARTICULATE_SLIDE_THUMBNAIL_REFRESH" val="1"/>
  <p:tag name="ARTICULATE_SLIDE_COUNT" val="10"/>
  <p:tag name="ARTICULATE_DESIGN_ID_CUSTOM DESIGN" val="WASRYxhz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- EXTERNAL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F71610AB-BCC8-4D4B-9CF1-2DBD3AA35316}" vid="{796AB3BF-BFE4-468F-B7C0-CB94524B7192}"/>
    </a:ext>
  </a:extLst>
</a:theme>
</file>

<file path=ppt/theme/theme2.xml><?xml version="1.0" encoding="utf-8"?>
<a:theme xmlns:a="http://schemas.openxmlformats.org/drawingml/2006/main" name="SAS - EXTERNAL - NDA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F71610AB-BCC8-4D4B-9CF1-2DBD3AA35316}" vid="{22DC888E-DC3E-440B-A802-DE2A0D49BD8C}"/>
    </a:ext>
  </a:extLst>
</a:theme>
</file>

<file path=ppt/theme/theme3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00EF672DF53B41BAB33EDEEBDA5088" ma:contentTypeVersion="18" ma:contentTypeDescription="Create a new document." ma:contentTypeScope="" ma:versionID="a805c616c3c10daa161e6b464d3bc879">
  <xsd:schema xmlns:xsd="http://www.w3.org/2001/XMLSchema" xmlns:xs="http://www.w3.org/2001/XMLSchema" xmlns:p="http://schemas.microsoft.com/office/2006/metadata/properties" xmlns:ns2="96a1113b-b1f8-42fd-b28a-3a72363dfd06" xmlns:ns3="81b6866e-1334-4ae9-aac3-14675f0531f4" targetNamespace="http://schemas.microsoft.com/office/2006/metadata/properties" ma:root="true" ma:fieldsID="ebe4f74f3a55d32e714bed98c46e61dd" ns2:_="" ns3:_="">
    <xsd:import namespace="96a1113b-b1f8-42fd-b28a-3a72363dfd06"/>
    <xsd:import namespace="81b6866e-1334-4ae9-aac3-14675f0531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1113b-b1f8-42fd-b28a-3a72363df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fd0e135-c9ac-4e89-9c36-fb2929ad0f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6866e-1334-4ae9-aac3-14675f0531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90e5f4-9f58-44e1-ab80-bd9be70a7204}" ma:internalName="TaxCatchAll" ma:showField="CatchAllData" ma:web="81b6866e-1334-4ae9-aac3-14675f0531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b6866e-1334-4ae9-aac3-14675f0531f4" xsi:nil="true"/>
    <lcf76f155ced4ddcb4097134ff3c332f xmlns="96a1113b-b1f8-42fd-b28a-3a72363dfd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83E9A2-08FC-4D9C-B083-571612963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a1113b-b1f8-42fd-b28a-3a72363dfd06"/>
    <ds:schemaRef ds:uri="81b6866e-1334-4ae9-aac3-14675f053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E925E4-5239-4639-A029-07B3CFD6A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663518-7548-4643-8219-608BFF0DFA0C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96a1113b-b1f8-42fd-b28a-3a72363dfd06"/>
    <ds:schemaRef ds:uri="http://schemas.microsoft.com/office/2006/documentManagement/types"/>
    <ds:schemaRef ds:uri="81b6866e-1334-4ae9-aac3-14675f0531f4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 - EXTERNAL</Template>
  <TotalTime>1757</TotalTime>
  <Words>353</Words>
  <Application>Microsoft Office PowerPoint</Application>
  <PresentationFormat>Custom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Anova Light</vt:lpstr>
      <vt:lpstr>Anova Bold</vt:lpstr>
      <vt:lpstr>Calibri</vt:lpstr>
      <vt:lpstr>SAS - EXTERNAL</vt:lpstr>
      <vt:lpstr>SAS - EXTERNAL - NDA</vt:lpstr>
      <vt:lpstr>How Did That Python Code get into my SAS Program?</vt:lpstr>
      <vt:lpstr>PROC Python</vt:lpstr>
      <vt:lpstr>PROC PYTHON</vt:lpstr>
      <vt:lpstr>PROC PYTHON</vt:lpstr>
      <vt:lpstr>PROC PYTHON</vt:lpstr>
      <vt:lpstr>PROC PYTHON</vt:lpstr>
      <vt:lpstr>PROC PYTHON</vt:lpstr>
      <vt:lpstr>PROC PYTHON</vt:lpstr>
      <vt:lpstr>PROC PYTHON</vt:lpstr>
      <vt:lpstr>PROC PYTHON</vt:lpstr>
      <vt:lpstr>PROC PYTHON</vt:lpstr>
      <vt:lpstr>PROC PYTHON</vt:lpstr>
      <vt:lpstr>PROC PYTHON</vt:lpstr>
      <vt:lpstr>PROC PYTHON</vt:lpstr>
      <vt:lpstr>PROC PYTHON</vt:lpstr>
      <vt:lpstr>PROC PYTHON</vt:lpstr>
      <vt:lpstr>PROC PYTHON in Action</vt:lpstr>
      <vt:lpstr>Importing From LabExtract.xlsx</vt:lpstr>
      <vt:lpstr>Summon the Python</vt:lpstr>
      <vt:lpstr>Magic Achieved</vt:lpstr>
      <vt:lpstr>Coming Soon ……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 External  PowerPoint</dc:title>
  <dc:creator>Jim Box</dc:creator>
  <cp:lastModifiedBy>Jim Box</cp:lastModifiedBy>
  <cp:revision>8</cp:revision>
  <dcterms:created xsi:type="dcterms:W3CDTF">2023-08-30T13:07:20Z</dcterms:created>
  <dcterms:modified xsi:type="dcterms:W3CDTF">2025-09-19T13:42:07Z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  <property fmtid="{D5CDD505-2E9C-101B-9397-08002B2CF9AE}" pid="4" name="ContentTypeId">
    <vt:lpwstr>0x0101002100EF672DF53B41BAB33EDEEBDA5088</vt:lpwstr>
  </property>
</Properties>
</file>