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6" r:id="rId4"/>
    <p:sldMasterId id="2147483839" r:id="rId5"/>
  </p:sldMasterIdLst>
  <p:notesMasterIdLst>
    <p:notesMasterId r:id="rId29"/>
  </p:notesMasterIdLst>
  <p:handoutMasterIdLst>
    <p:handoutMasterId r:id="rId30"/>
  </p:handoutMasterIdLst>
  <p:sldIdLst>
    <p:sldId id="2147477424" r:id="rId6"/>
    <p:sldId id="2147477425" r:id="rId7"/>
    <p:sldId id="2147477430" r:id="rId8"/>
    <p:sldId id="2147477429" r:id="rId9"/>
    <p:sldId id="2147477432" r:id="rId10"/>
    <p:sldId id="2147477431" r:id="rId11"/>
    <p:sldId id="2147477426" r:id="rId12"/>
    <p:sldId id="2147477433" r:id="rId13"/>
    <p:sldId id="2147477434" r:id="rId14"/>
    <p:sldId id="2147477435" r:id="rId15"/>
    <p:sldId id="2147477436" r:id="rId16"/>
    <p:sldId id="2147477443" r:id="rId17"/>
    <p:sldId id="2147477444" r:id="rId18"/>
    <p:sldId id="2147477437" r:id="rId19"/>
    <p:sldId id="2147477445" r:id="rId20"/>
    <p:sldId id="2147477438" r:id="rId21"/>
    <p:sldId id="2147477440" r:id="rId22"/>
    <p:sldId id="2147477446" r:id="rId23"/>
    <p:sldId id="2147477441" r:id="rId24"/>
    <p:sldId id="2147477447" r:id="rId25"/>
    <p:sldId id="2147477448" r:id="rId26"/>
    <p:sldId id="2147477439" r:id="rId27"/>
    <p:sldId id="2147477427" r:id="rId28"/>
  </p:sldIdLst>
  <p:sldSz cx="18288000" cy="10287000"/>
  <p:notesSz cx="6858000" cy="9144000"/>
  <p:embeddedFontLst>
    <p:embeddedFont>
      <p:font typeface="Anova Bold" panose="020B0604020202020204" charset="0"/>
      <p:regular r:id="rId31"/>
      <p:bold r:id="rId32"/>
      <p:italic r:id="rId33"/>
      <p:boldItalic r:id="rId34"/>
    </p:embeddedFont>
    <p:embeddedFont>
      <p:font typeface="Anova Light" panose="020B0604020202020204" charset="0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9144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 - Delete Me" id="{23B92DC1-C143-40B4-B271-9B765ADE1D33}">
          <p14:sldIdLst/>
        </p14:section>
        <p14:section name="Introduction to VS Code" id="{E9C3829F-2C56-4915-AA34-5F93EE359221}">
          <p14:sldIdLst>
            <p14:sldId id="2147477424"/>
            <p14:sldId id="2147477425"/>
            <p14:sldId id="2147477430"/>
            <p14:sldId id="2147477429"/>
            <p14:sldId id="2147477432"/>
            <p14:sldId id="2147477431"/>
            <p14:sldId id="2147477426"/>
            <p14:sldId id="2147477433"/>
            <p14:sldId id="2147477434"/>
            <p14:sldId id="2147477435"/>
            <p14:sldId id="2147477436"/>
            <p14:sldId id="2147477443"/>
            <p14:sldId id="2147477444"/>
            <p14:sldId id="2147477437"/>
            <p14:sldId id="2147477445"/>
            <p14:sldId id="2147477438"/>
            <p14:sldId id="2147477440"/>
            <p14:sldId id="2147477446"/>
            <p14:sldId id="2147477441"/>
            <p14:sldId id="2147477447"/>
            <p14:sldId id="2147477448"/>
            <p14:sldId id="2147477439"/>
            <p14:sldId id="214747742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708D14-BD54-920F-18BB-8395E60AE589}" name="Alice McClure" initials="AM" userId="S::alice.mcclure@sas.com::6210c489-566a-4639-8da1-84bcfd842f43" providerId="AD"/>
  <p188:author id="{6DFEA739-C4EE-3CDE-94E6-A95954A908DE}" name="Tine Haaber" initials="TH" userId="S::Tine.Haaber@SAS.COM::b28dffea-6139-4081-9090-e82e8f8437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C27857-C1E0-47FE-A94D-692EDF04AE2F}" v="2" dt="2025-09-19T13:32:04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55" autoAdjust="0"/>
  </p:normalViewPr>
  <p:slideViewPr>
    <p:cSldViewPr snapToGrid="0">
      <p:cViewPr varScale="1">
        <p:scale>
          <a:sx n="81" d="100"/>
          <a:sy n="81" d="100"/>
        </p:scale>
        <p:origin x="229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Box" userId="7ea9f59c-96da-4578-8dd2-7bd629291b61" providerId="ADAL" clId="{133147D3-A9B4-42D9-84C8-2D1795CFCA6A}"/>
    <pc:docChg chg="undo custSel addSld delSld modSld sldOrd modSection">
      <pc:chgData name="Jim Box" userId="7ea9f59c-96da-4578-8dd2-7bd629291b61" providerId="ADAL" clId="{133147D3-A9B4-42D9-84C8-2D1795CFCA6A}" dt="2025-04-19T20:39:48.798" v="2206" actId="1076"/>
      <pc:docMkLst>
        <pc:docMk/>
      </pc:docMkLst>
      <pc:sldChg chg="modSp mod">
        <pc:chgData name="Jim Box" userId="7ea9f59c-96da-4578-8dd2-7bd629291b61" providerId="ADAL" clId="{133147D3-A9B4-42D9-84C8-2D1795CFCA6A}" dt="2025-04-16T13:23:17.829" v="85" actId="113"/>
        <pc:sldMkLst>
          <pc:docMk/>
          <pc:sldMk cId="680838034" sldId="2147477424"/>
        </pc:sldMkLst>
      </pc:sldChg>
      <pc:sldChg chg="modSp mod">
        <pc:chgData name="Jim Box" userId="7ea9f59c-96da-4578-8dd2-7bd629291b61" providerId="ADAL" clId="{133147D3-A9B4-42D9-84C8-2D1795CFCA6A}" dt="2025-04-16T13:25:22.015" v="152" actId="20577"/>
        <pc:sldMkLst>
          <pc:docMk/>
          <pc:sldMk cId="3710086338" sldId="2147477425"/>
        </pc:sldMkLst>
      </pc:sldChg>
      <pc:sldChg chg="addSp modSp mod">
        <pc:chgData name="Jim Box" userId="7ea9f59c-96da-4578-8dd2-7bd629291b61" providerId="ADAL" clId="{133147D3-A9B4-42D9-84C8-2D1795CFCA6A}" dt="2025-04-16T14:53:36.900" v="690" actId="14100"/>
        <pc:sldMkLst>
          <pc:docMk/>
          <pc:sldMk cId="113035386" sldId="2147477426"/>
        </pc:sldMkLst>
      </pc:sldChg>
      <pc:sldChg chg="modSp mod">
        <pc:chgData name="Jim Box" userId="7ea9f59c-96da-4578-8dd2-7bd629291b61" providerId="ADAL" clId="{133147D3-A9B4-42D9-84C8-2D1795CFCA6A}" dt="2025-04-16T17:58:44.143" v="1182" actId="20577"/>
        <pc:sldMkLst>
          <pc:docMk/>
          <pc:sldMk cId="3817865375" sldId="2147477427"/>
        </pc:sldMkLst>
      </pc:sldChg>
      <pc:sldChg chg="addSp modSp mod modAnim">
        <pc:chgData name="Jim Box" userId="7ea9f59c-96da-4578-8dd2-7bd629291b61" providerId="ADAL" clId="{133147D3-A9B4-42D9-84C8-2D1795CFCA6A}" dt="2025-04-16T13:41:26.798" v="593"/>
        <pc:sldMkLst>
          <pc:docMk/>
          <pc:sldMk cId="2216917433" sldId="2147477429"/>
        </pc:sldMkLst>
      </pc:sldChg>
      <pc:sldChg chg="addSp delSp modSp mod modClrScheme chgLayout">
        <pc:chgData name="Jim Box" userId="7ea9f59c-96da-4578-8dd2-7bd629291b61" providerId="ADAL" clId="{133147D3-A9B4-42D9-84C8-2D1795CFCA6A}" dt="2025-04-19T20:39:48.798" v="2206" actId="1076"/>
        <pc:sldMkLst>
          <pc:docMk/>
          <pc:sldMk cId="3338240095" sldId="2147477430"/>
        </pc:sldMkLst>
      </pc:sldChg>
      <pc:sldChg chg="modSp add mod ord">
        <pc:chgData name="Jim Box" userId="7ea9f59c-96da-4578-8dd2-7bd629291b61" providerId="ADAL" clId="{133147D3-A9B4-42D9-84C8-2D1795CFCA6A}" dt="2025-04-16T13:26:15.731" v="254" actId="20577"/>
        <pc:sldMkLst>
          <pc:docMk/>
          <pc:sldMk cId="1709020144" sldId="2147477431"/>
        </pc:sldMkLst>
      </pc:sldChg>
      <pc:sldChg chg="addSp delSp modSp add mod delAnim modAnim">
        <pc:chgData name="Jim Box" userId="7ea9f59c-96da-4578-8dd2-7bd629291b61" providerId="ADAL" clId="{133147D3-A9B4-42D9-84C8-2D1795CFCA6A}" dt="2025-04-16T14:48:07.226" v="641"/>
        <pc:sldMkLst>
          <pc:docMk/>
          <pc:sldMk cId="2809748213" sldId="2147477432"/>
        </pc:sldMkLst>
      </pc:sldChg>
      <pc:sldChg chg="addSp delSp modSp add del mod modClrScheme chgLayout">
        <pc:chgData name="Jim Box" userId="7ea9f59c-96da-4578-8dd2-7bd629291b61" providerId="ADAL" clId="{133147D3-A9B4-42D9-84C8-2D1795CFCA6A}" dt="2025-04-19T20:35:36.999" v="2193" actId="1076"/>
        <pc:sldMkLst>
          <pc:docMk/>
          <pc:sldMk cId="2886931814" sldId="2147477433"/>
        </pc:sldMkLst>
      </pc:sldChg>
      <pc:sldChg chg="addSp modSp add mod">
        <pc:chgData name="Jim Box" userId="7ea9f59c-96da-4578-8dd2-7bd629291b61" providerId="ADAL" clId="{133147D3-A9B4-42D9-84C8-2D1795CFCA6A}" dt="2025-04-16T18:00:11.134" v="1187" actId="14100"/>
        <pc:sldMkLst>
          <pc:docMk/>
          <pc:sldMk cId="3292966313" sldId="2147477434"/>
        </pc:sldMkLst>
      </pc:sldChg>
      <pc:sldChg chg="addSp delSp modSp add mod">
        <pc:chgData name="Jim Box" userId="7ea9f59c-96da-4578-8dd2-7bd629291b61" providerId="ADAL" clId="{133147D3-A9B4-42D9-84C8-2D1795CFCA6A}" dt="2025-04-16T18:14:16.182" v="1252" actId="14100"/>
        <pc:sldMkLst>
          <pc:docMk/>
          <pc:sldMk cId="1992476297" sldId="2147477435"/>
        </pc:sldMkLst>
      </pc:sldChg>
      <pc:sldChg chg="addSp modSp add mod">
        <pc:chgData name="Jim Box" userId="7ea9f59c-96da-4578-8dd2-7bd629291b61" providerId="ADAL" clId="{133147D3-A9B4-42D9-84C8-2D1795CFCA6A}" dt="2025-04-16T18:23:16.888" v="1309" actId="1038"/>
        <pc:sldMkLst>
          <pc:docMk/>
          <pc:sldMk cId="938123180" sldId="2147477436"/>
        </pc:sldMkLst>
      </pc:sldChg>
      <pc:sldChg chg="addSp modSp add mod">
        <pc:chgData name="Jim Box" userId="7ea9f59c-96da-4578-8dd2-7bd629291b61" providerId="ADAL" clId="{133147D3-A9B4-42D9-84C8-2D1795CFCA6A}" dt="2025-04-16T18:28:36.164" v="1313" actId="14100"/>
        <pc:sldMkLst>
          <pc:docMk/>
          <pc:sldMk cId="3602964242" sldId="2147477437"/>
        </pc:sldMkLst>
      </pc:sldChg>
      <pc:sldChg chg="addSp delSp modSp add mod modClrScheme chgLayout">
        <pc:chgData name="Jim Box" userId="7ea9f59c-96da-4578-8dd2-7bd629291b61" providerId="ADAL" clId="{133147D3-A9B4-42D9-84C8-2D1795CFCA6A}" dt="2025-04-19T20:37:04.046" v="2201" actId="1076"/>
        <pc:sldMkLst>
          <pc:docMk/>
          <pc:sldMk cId="1737936231" sldId="2147477438"/>
        </pc:sldMkLst>
      </pc:sldChg>
      <pc:sldChg chg="addSp delSp modSp new mod">
        <pc:chgData name="Jim Box" userId="7ea9f59c-96da-4578-8dd2-7bd629291b61" providerId="ADAL" clId="{133147D3-A9B4-42D9-84C8-2D1795CFCA6A}" dt="2025-04-16T17:57:59.052" v="1153" actId="14100"/>
        <pc:sldMkLst>
          <pc:docMk/>
          <pc:sldMk cId="2581856400" sldId="2147477439"/>
        </pc:sldMkLst>
      </pc:sldChg>
      <pc:sldChg chg="addSp modSp add mod">
        <pc:chgData name="Jim Box" userId="7ea9f59c-96da-4578-8dd2-7bd629291b61" providerId="ADAL" clId="{133147D3-A9B4-42D9-84C8-2D1795CFCA6A}" dt="2025-04-17T01:08:02.864" v="2038" actId="14100"/>
        <pc:sldMkLst>
          <pc:docMk/>
          <pc:sldMk cId="2223875595" sldId="2147477440"/>
        </pc:sldMkLst>
      </pc:sldChg>
      <pc:sldChg chg="addSp modSp add mod">
        <pc:chgData name="Jim Box" userId="7ea9f59c-96da-4578-8dd2-7bd629291b61" providerId="ADAL" clId="{133147D3-A9B4-42D9-84C8-2D1795CFCA6A}" dt="2025-04-17T01:11:48.201" v="2053" actId="1076"/>
        <pc:sldMkLst>
          <pc:docMk/>
          <pc:sldMk cId="2910041257" sldId="2147477441"/>
        </pc:sldMkLst>
      </pc:sldChg>
      <pc:sldChg chg="addSp delSp modSp add del mod ord modClrScheme chgLayout">
        <pc:chgData name="Jim Box" userId="7ea9f59c-96da-4578-8dd2-7bd629291b61" providerId="ADAL" clId="{133147D3-A9B4-42D9-84C8-2D1795CFCA6A}" dt="2025-04-19T20:35:02.246" v="2191" actId="2696"/>
        <pc:sldMkLst>
          <pc:docMk/>
          <pc:sldMk cId="2906373948" sldId="2147477442"/>
        </pc:sldMkLst>
      </pc:sldChg>
      <pc:sldChg chg="add del">
        <pc:chgData name="Jim Box" userId="7ea9f59c-96da-4578-8dd2-7bd629291b61" providerId="ADAL" clId="{133147D3-A9B4-42D9-84C8-2D1795CFCA6A}" dt="2025-04-16T18:19:13.430" v="1265" actId="2696"/>
        <pc:sldMkLst>
          <pc:docMk/>
          <pc:sldMk cId="874339790" sldId="2147477443"/>
        </pc:sldMkLst>
      </pc:sldChg>
      <pc:sldChg chg="addSp delSp modSp add mod">
        <pc:chgData name="Jim Box" userId="7ea9f59c-96da-4578-8dd2-7bd629291b61" providerId="ADAL" clId="{133147D3-A9B4-42D9-84C8-2D1795CFCA6A}" dt="2025-04-16T18:21:19.362" v="1278" actId="20577"/>
        <pc:sldMkLst>
          <pc:docMk/>
          <pc:sldMk cId="2551087377" sldId="2147477443"/>
        </pc:sldMkLst>
      </pc:sldChg>
      <pc:sldChg chg="modSp new del mod">
        <pc:chgData name="Jim Box" userId="7ea9f59c-96da-4578-8dd2-7bd629291b61" providerId="ADAL" clId="{133147D3-A9B4-42D9-84C8-2D1795CFCA6A}" dt="2025-04-16T18:05:44.252" v="1245" actId="680"/>
        <pc:sldMkLst>
          <pc:docMk/>
          <pc:sldMk cId="3851572133" sldId="2147477443"/>
        </pc:sldMkLst>
      </pc:sldChg>
      <pc:sldChg chg="addSp delSp modSp add mod">
        <pc:chgData name="Jim Box" userId="7ea9f59c-96da-4578-8dd2-7bd629291b61" providerId="ADAL" clId="{133147D3-A9B4-42D9-84C8-2D1795CFCA6A}" dt="2025-04-16T18:23:04.861" v="1292" actId="14100"/>
        <pc:sldMkLst>
          <pc:docMk/>
          <pc:sldMk cId="3605190169" sldId="2147477444"/>
        </pc:sldMkLst>
      </pc:sldChg>
      <pc:sldChg chg="addSp delSp modSp add mod">
        <pc:chgData name="Jim Box" userId="7ea9f59c-96da-4578-8dd2-7bd629291b61" providerId="ADAL" clId="{133147D3-A9B4-42D9-84C8-2D1795CFCA6A}" dt="2025-04-16T19:51:40.507" v="1318" actId="14100"/>
        <pc:sldMkLst>
          <pc:docMk/>
          <pc:sldMk cId="3580718818" sldId="2147477445"/>
        </pc:sldMkLst>
      </pc:sldChg>
      <pc:sldChg chg="addSp delSp modSp add mod ord">
        <pc:chgData name="Jim Box" userId="7ea9f59c-96da-4578-8dd2-7bd629291b61" providerId="ADAL" clId="{133147D3-A9B4-42D9-84C8-2D1795CFCA6A}" dt="2025-04-17T01:11:37.768" v="2046" actId="22"/>
        <pc:sldMkLst>
          <pc:docMk/>
          <pc:sldMk cId="3366005521" sldId="2147477446"/>
        </pc:sldMkLst>
      </pc:sldChg>
      <pc:sldChg chg="addSp delSp modSp new mod modClrScheme chgLayout">
        <pc:chgData name="Jim Box" userId="7ea9f59c-96da-4578-8dd2-7bd629291b61" providerId="ADAL" clId="{133147D3-A9B4-42D9-84C8-2D1795CFCA6A}" dt="2025-04-17T01:12:41.051" v="2108" actId="20577"/>
        <pc:sldMkLst>
          <pc:docMk/>
          <pc:sldMk cId="2636119985" sldId="2147477447"/>
        </pc:sldMkLst>
      </pc:sldChg>
      <pc:sldChg chg="addSp delSp modSp add mod chgLayout">
        <pc:chgData name="Jim Box" userId="7ea9f59c-96da-4578-8dd2-7bd629291b61" providerId="ADAL" clId="{133147D3-A9B4-42D9-84C8-2D1795CFCA6A}" dt="2025-04-19T20:34:39.524" v="2190" actId="207"/>
        <pc:sldMkLst>
          <pc:docMk/>
          <pc:sldMk cId="2552246679" sldId="2147477448"/>
        </pc:sldMkLst>
      </pc:sldChg>
    </pc:docChg>
  </pc:docChgLst>
  <pc:docChgLst>
    <pc:chgData name="Jim Box" userId="7ea9f59c-96da-4578-8dd2-7bd629291b61" providerId="ADAL" clId="{DC986953-D01B-4B90-B265-F1F42FC96D46}"/>
    <pc:docChg chg="modSld">
      <pc:chgData name="Jim Box" userId="7ea9f59c-96da-4578-8dd2-7bd629291b61" providerId="ADAL" clId="{DC986953-D01B-4B90-B265-F1F42FC96D46}" dt="2025-08-08T16:55:43.327" v="43" actId="20577"/>
      <pc:docMkLst>
        <pc:docMk/>
      </pc:docMkLst>
      <pc:sldChg chg="modSp mod">
        <pc:chgData name="Jim Box" userId="7ea9f59c-96da-4578-8dd2-7bd629291b61" providerId="ADAL" clId="{DC986953-D01B-4B90-B265-F1F42FC96D46}" dt="2025-08-08T16:55:35.840" v="36" actId="20577"/>
        <pc:sldMkLst>
          <pc:docMk/>
          <pc:sldMk cId="680838034" sldId="2147477424"/>
        </pc:sldMkLst>
        <pc:spChg chg="mod">
          <ac:chgData name="Jim Box" userId="7ea9f59c-96da-4578-8dd2-7bd629291b61" providerId="ADAL" clId="{DC986953-D01B-4B90-B265-F1F42FC96D46}" dt="2025-08-08T16:55:35.840" v="36" actId="20577"/>
          <ac:spMkLst>
            <pc:docMk/>
            <pc:sldMk cId="680838034" sldId="2147477424"/>
            <ac:spMk id="6" creationId="{AF2BF1EE-1390-2937-A6D4-B8627C092DE1}"/>
          </ac:spMkLst>
        </pc:spChg>
      </pc:sldChg>
      <pc:sldChg chg="modSp mod">
        <pc:chgData name="Jim Box" userId="7ea9f59c-96da-4578-8dd2-7bd629291b61" providerId="ADAL" clId="{DC986953-D01B-4B90-B265-F1F42FC96D46}" dt="2025-08-08T16:55:43.327" v="43" actId="20577"/>
        <pc:sldMkLst>
          <pc:docMk/>
          <pc:sldMk cId="3817865375" sldId="2147477427"/>
        </pc:sldMkLst>
        <pc:spChg chg="mod">
          <ac:chgData name="Jim Box" userId="7ea9f59c-96da-4578-8dd2-7bd629291b61" providerId="ADAL" clId="{DC986953-D01B-4B90-B265-F1F42FC96D46}" dt="2025-08-06T11:16:00.465" v="26" actId="6549"/>
          <ac:spMkLst>
            <pc:docMk/>
            <pc:sldMk cId="3817865375" sldId="2147477427"/>
            <ac:spMk id="6" creationId="{0DA7E7DD-46E4-40F8-9DC6-8C0CF96FE296}"/>
          </ac:spMkLst>
        </pc:spChg>
        <pc:spChg chg="mod">
          <ac:chgData name="Jim Box" userId="7ea9f59c-96da-4578-8dd2-7bd629291b61" providerId="ADAL" clId="{DC986953-D01B-4B90-B265-F1F42FC96D46}" dt="2025-08-08T16:55:43.327" v="43" actId="20577"/>
          <ac:spMkLst>
            <pc:docMk/>
            <pc:sldMk cId="3817865375" sldId="2147477427"/>
            <ac:spMk id="7" creationId="{DE2B04D2-C02F-2DCF-8CD1-6476889CD622}"/>
          </ac:spMkLst>
        </pc:spChg>
      </pc:sldChg>
    </pc:docChg>
  </pc:docChgLst>
  <pc:docChgLst>
    <pc:chgData name="Jim Box" userId="7ea9f59c-96da-4578-8dd2-7bd629291b61" providerId="ADAL" clId="{7CC27857-C1E0-47FE-A94D-692EDF04AE2F}"/>
    <pc:docChg chg="modSld">
      <pc:chgData name="Jim Box" userId="7ea9f59c-96da-4578-8dd2-7bd629291b61" providerId="ADAL" clId="{7CC27857-C1E0-47FE-A94D-692EDF04AE2F}" dt="2025-09-19T13:32:11.204" v="8" actId="6549"/>
      <pc:docMkLst>
        <pc:docMk/>
      </pc:docMkLst>
      <pc:sldChg chg="modSp mod">
        <pc:chgData name="Jim Box" userId="7ea9f59c-96da-4578-8dd2-7bd629291b61" providerId="ADAL" clId="{7CC27857-C1E0-47FE-A94D-692EDF04AE2F}" dt="2025-09-19T13:30:53.458" v="4" actId="20577"/>
        <pc:sldMkLst>
          <pc:docMk/>
          <pc:sldMk cId="680838034" sldId="2147477424"/>
        </pc:sldMkLst>
        <pc:spChg chg="mod">
          <ac:chgData name="Jim Box" userId="7ea9f59c-96da-4578-8dd2-7bd629291b61" providerId="ADAL" clId="{7CC27857-C1E0-47FE-A94D-692EDF04AE2F}" dt="2025-09-19T13:30:53.458" v="4" actId="20577"/>
          <ac:spMkLst>
            <pc:docMk/>
            <pc:sldMk cId="680838034" sldId="2147477424"/>
            <ac:spMk id="6" creationId="{AF2BF1EE-1390-2937-A6D4-B8627C092DE1}"/>
          </ac:spMkLst>
        </pc:spChg>
      </pc:sldChg>
      <pc:sldChg chg="modSp mod">
        <pc:chgData name="Jim Box" userId="7ea9f59c-96da-4578-8dd2-7bd629291b61" providerId="ADAL" clId="{7CC27857-C1E0-47FE-A94D-692EDF04AE2F}" dt="2025-09-19T13:32:11.204" v="8" actId="6549"/>
        <pc:sldMkLst>
          <pc:docMk/>
          <pc:sldMk cId="3817865375" sldId="2147477427"/>
        </pc:sldMkLst>
        <pc:spChg chg="mod">
          <ac:chgData name="Jim Box" userId="7ea9f59c-96da-4578-8dd2-7bd629291b61" providerId="ADAL" clId="{7CC27857-C1E0-47FE-A94D-692EDF04AE2F}" dt="2025-09-19T13:32:11.204" v="8" actId="6549"/>
          <ac:spMkLst>
            <pc:docMk/>
            <pc:sldMk cId="3817865375" sldId="2147477427"/>
            <ac:spMk id="6" creationId="{0DA7E7DD-46E4-40F8-9DC6-8C0CF96FE296}"/>
          </ac:spMkLst>
        </pc:spChg>
        <pc:spChg chg="mod">
          <ac:chgData name="Jim Box" userId="7ea9f59c-96da-4578-8dd2-7bd629291b61" providerId="ADAL" clId="{7CC27857-C1E0-47FE-A94D-692EDF04AE2F}" dt="2025-09-19T13:32:05.919" v="7" actId="20577"/>
          <ac:spMkLst>
            <pc:docMk/>
            <pc:sldMk cId="3817865375" sldId="2147477427"/>
            <ac:spMk id="7" creationId="{DE2B04D2-C02F-2DCF-8CD1-6476889CD62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7D904-F7D8-4F77-B355-AAA1DD539F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AA1170-BE66-4829-A05F-4AB19E7DF244}">
      <dgm:prSet/>
      <dgm:spPr/>
      <dgm:t>
        <a:bodyPr/>
        <a:lstStyle/>
        <a:p>
          <a:r>
            <a:rPr lang="en-US" b="0" i="0"/>
            <a:t>Cross-platform Compatibility</a:t>
          </a:r>
          <a:endParaRPr lang="en-US"/>
        </a:p>
      </dgm:t>
    </dgm:pt>
    <dgm:pt modelId="{6B88CD45-1B2C-4153-B95B-D528D3286C50}" type="parTrans" cxnId="{262A8F9B-3326-49CB-B17E-E3BCB3CCEB97}">
      <dgm:prSet/>
      <dgm:spPr/>
      <dgm:t>
        <a:bodyPr/>
        <a:lstStyle/>
        <a:p>
          <a:endParaRPr lang="en-US"/>
        </a:p>
      </dgm:t>
    </dgm:pt>
    <dgm:pt modelId="{30FED5D9-B0BA-4A50-919F-32DEEFAF0A31}" type="sibTrans" cxnId="{262A8F9B-3326-49CB-B17E-E3BCB3CCEB97}">
      <dgm:prSet/>
      <dgm:spPr/>
      <dgm:t>
        <a:bodyPr/>
        <a:lstStyle/>
        <a:p>
          <a:endParaRPr lang="en-US"/>
        </a:p>
      </dgm:t>
    </dgm:pt>
    <dgm:pt modelId="{5D83F918-96FC-4CDD-BA14-74851A99A38D}">
      <dgm:prSet/>
      <dgm:spPr/>
      <dgm:t>
        <a:bodyPr/>
        <a:lstStyle/>
        <a:p>
          <a:r>
            <a:rPr lang="en-US" b="0" i="0"/>
            <a:t>Integrated Git Support</a:t>
          </a:r>
          <a:endParaRPr lang="en-US"/>
        </a:p>
      </dgm:t>
    </dgm:pt>
    <dgm:pt modelId="{47B351F3-E395-49C4-91C3-95A3F337FBCB}" type="parTrans" cxnId="{E1634644-3D52-4315-938B-163088D8D2A9}">
      <dgm:prSet/>
      <dgm:spPr/>
      <dgm:t>
        <a:bodyPr/>
        <a:lstStyle/>
        <a:p>
          <a:endParaRPr lang="en-US"/>
        </a:p>
      </dgm:t>
    </dgm:pt>
    <dgm:pt modelId="{018AB08B-90E1-45BA-BE7E-C53CE3C9594E}" type="sibTrans" cxnId="{E1634644-3D52-4315-938B-163088D8D2A9}">
      <dgm:prSet/>
      <dgm:spPr/>
      <dgm:t>
        <a:bodyPr/>
        <a:lstStyle/>
        <a:p>
          <a:endParaRPr lang="en-US"/>
        </a:p>
      </dgm:t>
    </dgm:pt>
    <dgm:pt modelId="{9C21BC1B-7A4F-43F3-AB0C-F774A01A7952}">
      <dgm:prSet/>
      <dgm:spPr/>
      <dgm:t>
        <a:bodyPr/>
        <a:lstStyle/>
        <a:p>
          <a:r>
            <a:rPr lang="en-US" b="0" i="0"/>
            <a:t>Highly Customizable through extensions and themes</a:t>
          </a:r>
          <a:endParaRPr lang="en-US"/>
        </a:p>
      </dgm:t>
    </dgm:pt>
    <dgm:pt modelId="{8D0B345E-A136-4DC7-8B58-C76F1ADC470A}" type="parTrans" cxnId="{C58F31D8-9DB9-4010-8AFE-DE9C90BE37D1}">
      <dgm:prSet/>
      <dgm:spPr/>
      <dgm:t>
        <a:bodyPr/>
        <a:lstStyle/>
        <a:p>
          <a:endParaRPr lang="en-US"/>
        </a:p>
      </dgm:t>
    </dgm:pt>
    <dgm:pt modelId="{EC6A5AA9-AF71-4B07-AF9C-94E2618456D4}" type="sibTrans" cxnId="{C58F31D8-9DB9-4010-8AFE-DE9C90BE37D1}">
      <dgm:prSet/>
      <dgm:spPr/>
      <dgm:t>
        <a:bodyPr/>
        <a:lstStyle/>
        <a:p>
          <a:endParaRPr lang="en-US"/>
        </a:p>
      </dgm:t>
    </dgm:pt>
    <dgm:pt modelId="{9AD5833F-6E0B-462B-9F23-7CD738F13BEE}">
      <dgm:prSet/>
      <dgm:spPr/>
      <dgm:t>
        <a:bodyPr/>
        <a:lstStyle/>
        <a:p>
          <a:r>
            <a:rPr lang="en-US" b="0" i="0"/>
            <a:t>Multiple coding language support, including R, Python, and SAS</a:t>
          </a:r>
          <a:endParaRPr lang="en-US"/>
        </a:p>
      </dgm:t>
    </dgm:pt>
    <dgm:pt modelId="{4DC0F5E7-B09A-411D-AF13-4B9C2BD044A5}" type="parTrans" cxnId="{05A61EC8-5486-490C-B942-CA4CC783E456}">
      <dgm:prSet/>
      <dgm:spPr/>
      <dgm:t>
        <a:bodyPr/>
        <a:lstStyle/>
        <a:p>
          <a:endParaRPr lang="en-US"/>
        </a:p>
      </dgm:t>
    </dgm:pt>
    <dgm:pt modelId="{915C58E6-677D-4875-A33B-58EC630D1B9C}" type="sibTrans" cxnId="{05A61EC8-5486-490C-B942-CA4CC783E456}">
      <dgm:prSet/>
      <dgm:spPr/>
      <dgm:t>
        <a:bodyPr/>
        <a:lstStyle/>
        <a:p>
          <a:endParaRPr lang="en-US"/>
        </a:p>
      </dgm:t>
    </dgm:pt>
    <dgm:pt modelId="{E0D3E54C-4635-44B5-883F-191DA1903678}" type="pres">
      <dgm:prSet presAssocID="{5AF7D904-F7D8-4F77-B355-AAA1DD539F57}" presName="linear" presStyleCnt="0">
        <dgm:presLayoutVars>
          <dgm:animLvl val="lvl"/>
          <dgm:resizeHandles val="exact"/>
        </dgm:presLayoutVars>
      </dgm:prSet>
      <dgm:spPr/>
    </dgm:pt>
    <dgm:pt modelId="{4412004F-35ED-4908-A51C-4836DB4CA492}" type="pres">
      <dgm:prSet presAssocID="{6CAA1170-BE66-4829-A05F-4AB19E7DF24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C6EB84-4495-4E43-8FE3-A013EDABA767}" type="pres">
      <dgm:prSet presAssocID="{30FED5D9-B0BA-4A50-919F-32DEEFAF0A31}" presName="spacer" presStyleCnt="0"/>
      <dgm:spPr/>
    </dgm:pt>
    <dgm:pt modelId="{B6F240DB-F3C7-444B-9B59-739A851B683C}" type="pres">
      <dgm:prSet presAssocID="{5D83F918-96FC-4CDD-BA14-74851A99A3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44C5CAC-5BAC-4C54-A2FC-0FBEC8684381}" type="pres">
      <dgm:prSet presAssocID="{018AB08B-90E1-45BA-BE7E-C53CE3C9594E}" presName="spacer" presStyleCnt="0"/>
      <dgm:spPr/>
    </dgm:pt>
    <dgm:pt modelId="{8059AAD1-7753-4A8F-8E40-2E8BCE3C4467}" type="pres">
      <dgm:prSet presAssocID="{9C21BC1B-7A4F-43F3-AB0C-F774A01A79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A4351A-FD6D-485D-B66C-27EF5CC549D9}" type="pres">
      <dgm:prSet presAssocID="{EC6A5AA9-AF71-4B07-AF9C-94E2618456D4}" presName="spacer" presStyleCnt="0"/>
      <dgm:spPr/>
    </dgm:pt>
    <dgm:pt modelId="{07DD8A0B-6982-4ECD-A8A1-0A9CBE303B47}" type="pres">
      <dgm:prSet presAssocID="{9AD5833F-6E0B-462B-9F23-7CD738F13BE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E13FC0D-77F1-4EFD-A359-11A8FAC508A4}" type="presOf" srcId="{5AF7D904-F7D8-4F77-B355-AAA1DD539F57}" destId="{E0D3E54C-4635-44B5-883F-191DA1903678}" srcOrd="0" destOrd="0" presId="urn:microsoft.com/office/officeart/2005/8/layout/vList2"/>
    <dgm:cxn modelId="{1D866E34-BCA4-4887-A1C2-0AE075DF5224}" type="presOf" srcId="{5D83F918-96FC-4CDD-BA14-74851A99A38D}" destId="{B6F240DB-F3C7-444B-9B59-739A851B683C}" srcOrd="0" destOrd="0" presId="urn:microsoft.com/office/officeart/2005/8/layout/vList2"/>
    <dgm:cxn modelId="{FCBA293F-5D65-4B46-B862-920D0A1AFD77}" type="presOf" srcId="{6CAA1170-BE66-4829-A05F-4AB19E7DF244}" destId="{4412004F-35ED-4908-A51C-4836DB4CA492}" srcOrd="0" destOrd="0" presId="urn:microsoft.com/office/officeart/2005/8/layout/vList2"/>
    <dgm:cxn modelId="{E1634644-3D52-4315-938B-163088D8D2A9}" srcId="{5AF7D904-F7D8-4F77-B355-AAA1DD539F57}" destId="{5D83F918-96FC-4CDD-BA14-74851A99A38D}" srcOrd="1" destOrd="0" parTransId="{47B351F3-E395-49C4-91C3-95A3F337FBCB}" sibTransId="{018AB08B-90E1-45BA-BE7E-C53CE3C9594E}"/>
    <dgm:cxn modelId="{59B10F5A-290C-4988-8726-B1983093A58A}" type="presOf" srcId="{9C21BC1B-7A4F-43F3-AB0C-F774A01A7952}" destId="{8059AAD1-7753-4A8F-8E40-2E8BCE3C4467}" srcOrd="0" destOrd="0" presId="urn:microsoft.com/office/officeart/2005/8/layout/vList2"/>
    <dgm:cxn modelId="{262A8F9B-3326-49CB-B17E-E3BCB3CCEB97}" srcId="{5AF7D904-F7D8-4F77-B355-AAA1DD539F57}" destId="{6CAA1170-BE66-4829-A05F-4AB19E7DF244}" srcOrd="0" destOrd="0" parTransId="{6B88CD45-1B2C-4153-B95B-D528D3286C50}" sibTransId="{30FED5D9-B0BA-4A50-919F-32DEEFAF0A31}"/>
    <dgm:cxn modelId="{1EA58CC2-EEB9-4393-9EA1-9F6C71ED7C16}" type="presOf" srcId="{9AD5833F-6E0B-462B-9F23-7CD738F13BEE}" destId="{07DD8A0B-6982-4ECD-A8A1-0A9CBE303B47}" srcOrd="0" destOrd="0" presId="urn:microsoft.com/office/officeart/2005/8/layout/vList2"/>
    <dgm:cxn modelId="{05A61EC8-5486-490C-B942-CA4CC783E456}" srcId="{5AF7D904-F7D8-4F77-B355-AAA1DD539F57}" destId="{9AD5833F-6E0B-462B-9F23-7CD738F13BEE}" srcOrd="3" destOrd="0" parTransId="{4DC0F5E7-B09A-411D-AF13-4B9C2BD044A5}" sibTransId="{915C58E6-677D-4875-A33B-58EC630D1B9C}"/>
    <dgm:cxn modelId="{C58F31D8-9DB9-4010-8AFE-DE9C90BE37D1}" srcId="{5AF7D904-F7D8-4F77-B355-AAA1DD539F57}" destId="{9C21BC1B-7A4F-43F3-AB0C-F774A01A7952}" srcOrd="2" destOrd="0" parTransId="{8D0B345E-A136-4DC7-8B58-C76F1ADC470A}" sibTransId="{EC6A5AA9-AF71-4B07-AF9C-94E2618456D4}"/>
    <dgm:cxn modelId="{48824CFF-356F-49B9-8C78-B46BFA028AE9}" type="presParOf" srcId="{E0D3E54C-4635-44B5-883F-191DA1903678}" destId="{4412004F-35ED-4908-A51C-4836DB4CA492}" srcOrd="0" destOrd="0" presId="urn:microsoft.com/office/officeart/2005/8/layout/vList2"/>
    <dgm:cxn modelId="{FC1734FD-05C9-4BF5-81C3-9C2113D203BE}" type="presParOf" srcId="{E0D3E54C-4635-44B5-883F-191DA1903678}" destId="{F8C6EB84-4495-4E43-8FE3-A013EDABA767}" srcOrd="1" destOrd="0" presId="urn:microsoft.com/office/officeart/2005/8/layout/vList2"/>
    <dgm:cxn modelId="{6C0C6CE0-F07B-4875-B70C-7538FACC265F}" type="presParOf" srcId="{E0D3E54C-4635-44B5-883F-191DA1903678}" destId="{B6F240DB-F3C7-444B-9B59-739A851B683C}" srcOrd="2" destOrd="0" presId="urn:microsoft.com/office/officeart/2005/8/layout/vList2"/>
    <dgm:cxn modelId="{0D4B39BE-8438-453B-9772-E40C8BD4B64A}" type="presParOf" srcId="{E0D3E54C-4635-44B5-883F-191DA1903678}" destId="{F44C5CAC-5BAC-4C54-A2FC-0FBEC8684381}" srcOrd="3" destOrd="0" presId="urn:microsoft.com/office/officeart/2005/8/layout/vList2"/>
    <dgm:cxn modelId="{59ED18D2-A9A0-42D5-B612-F3BBB112E1EB}" type="presParOf" srcId="{E0D3E54C-4635-44B5-883F-191DA1903678}" destId="{8059AAD1-7753-4A8F-8E40-2E8BCE3C4467}" srcOrd="4" destOrd="0" presId="urn:microsoft.com/office/officeart/2005/8/layout/vList2"/>
    <dgm:cxn modelId="{A1379A85-71FF-4B22-B3D7-2DC5AC8DF24A}" type="presParOf" srcId="{E0D3E54C-4635-44B5-883F-191DA1903678}" destId="{01A4351A-FD6D-485D-B66C-27EF5CC549D9}" srcOrd="5" destOrd="0" presId="urn:microsoft.com/office/officeart/2005/8/layout/vList2"/>
    <dgm:cxn modelId="{4A78FF71-6807-4681-96A3-16D7E7F2E1B3}" type="presParOf" srcId="{E0D3E54C-4635-44B5-883F-191DA1903678}" destId="{07DD8A0B-6982-4ECD-A8A1-0A9CBE303B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5CFADA-5FAB-4AC4-8B4C-D162CF37B7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40B33A-EF05-4AAA-A64A-8DD58FBF19E4}">
      <dgm:prSet/>
      <dgm:spPr/>
      <dgm:t>
        <a:bodyPr/>
        <a:lstStyle/>
        <a:p>
          <a:r>
            <a:rPr lang="en-US" b="0" i="0"/>
            <a:t>Syntax Highlighting</a:t>
          </a:r>
          <a:endParaRPr lang="en-US"/>
        </a:p>
      </dgm:t>
    </dgm:pt>
    <dgm:pt modelId="{1C32FB79-BC5A-43CD-B87D-B368EC503540}" type="parTrans" cxnId="{C1D0BF1F-6805-4132-9115-4B0A47D508F5}">
      <dgm:prSet/>
      <dgm:spPr/>
      <dgm:t>
        <a:bodyPr/>
        <a:lstStyle/>
        <a:p>
          <a:endParaRPr lang="en-US"/>
        </a:p>
      </dgm:t>
    </dgm:pt>
    <dgm:pt modelId="{B6420CA5-B611-4664-9536-EBEFF413D518}" type="sibTrans" cxnId="{C1D0BF1F-6805-4132-9115-4B0A47D508F5}">
      <dgm:prSet/>
      <dgm:spPr/>
      <dgm:t>
        <a:bodyPr/>
        <a:lstStyle/>
        <a:p>
          <a:endParaRPr lang="en-US"/>
        </a:p>
      </dgm:t>
    </dgm:pt>
    <dgm:pt modelId="{352D03EA-949D-441F-9870-8D249161FD9E}">
      <dgm:prSet/>
      <dgm:spPr/>
      <dgm:t>
        <a:bodyPr/>
        <a:lstStyle/>
        <a:p>
          <a:r>
            <a:rPr lang="en-US" b="0" i="0"/>
            <a:t>Syntax Help</a:t>
          </a:r>
          <a:endParaRPr lang="en-US"/>
        </a:p>
      </dgm:t>
    </dgm:pt>
    <dgm:pt modelId="{26805704-7D7F-4E1A-8A80-826DEAEA3040}" type="parTrans" cxnId="{EE3927A8-5CCA-496F-BA1B-717BE217D111}">
      <dgm:prSet/>
      <dgm:spPr/>
      <dgm:t>
        <a:bodyPr/>
        <a:lstStyle/>
        <a:p>
          <a:endParaRPr lang="en-US"/>
        </a:p>
      </dgm:t>
    </dgm:pt>
    <dgm:pt modelId="{7B25E997-5449-4CCC-BFC5-0862E0A1E954}" type="sibTrans" cxnId="{EE3927A8-5CCA-496F-BA1B-717BE217D111}">
      <dgm:prSet/>
      <dgm:spPr/>
      <dgm:t>
        <a:bodyPr/>
        <a:lstStyle/>
        <a:p>
          <a:endParaRPr lang="en-US"/>
        </a:p>
      </dgm:t>
    </dgm:pt>
    <dgm:pt modelId="{00F28EFF-699A-4A46-98AC-30D9AC6968CD}">
      <dgm:prSet/>
      <dgm:spPr/>
      <dgm:t>
        <a:bodyPr/>
        <a:lstStyle/>
        <a:p>
          <a:r>
            <a:rPr lang="en-US" b="0" i="0"/>
            <a:t>Auto complete</a:t>
          </a:r>
          <a:endParaRPr lang="en-US"/>
        </a:p>
      </dgm:t>
    </dgm:pt>
    <dgm:pt modelId="{B6A6E9BB-0222-4E1C-A10A-B0C047EDBD27}" type="parTrans" cxnId="{19F2C6D6-5D0F-47A0-BD05-56B04E358F52}">
      <dgm:prSet/>
      <dgm:spPr/>
      <dgm:t>
        <a:bodyPr/>
        <a:lstStyle/>
        <a:p>
          <a:endParaRPr lang="en-US"/>
        </a:p>
      </dgm:t>
    </dgm:pt>
    <dgm:pt modelId="{0B62A8BB-1A0D-452A-8B39-3E89B0F0F2FA}" type="sibTrans" cxnId="{19F2C6D6-5D0F-47A0-BD05-56B04E358F52}">
      <dgm:prSet/>
      <dgm:spPr/>
      <dgm:t>
        <a:bodyPr/>
        <a:lstStyle/>
        <a:p>
          <a:endParaRPr lang="en-US"/>
        </a:p>
      </dgm:t>
    </dgm:pt>
    <dgm:pt modelId="{2F324E39-1CCA-4190-8E62-F03BB1DF2112}">
      <dgm:prSet/>
      <dgm:spPr/>
      <dgm:t>
        <a:bodyPr/>
        <a:lstStyle/>
        <a:p>
          <a:r>
            <a:rPr lang="en-US" b="0" i="0"/>
            <a:t>Color Themes</a:t>
          </a:r>
          <a:endParaRPr lang="en-US"/>
        </a:p>
      </dgm:t>
    </dgm:pt>
    <dgm:pt modelId="{8942EB51-20C5-493A-9EE4-5491D773B29A}" type="parTrans" cxnId="{70D97C88-448D-4176-A928-298825B2CA9B}">
      <dgm:prSet/>
      <dgm:spPr/>
      <dgm:t>
        <a:bodyPr/>
        <a:lstStyle/>
        <a:p>
          <a:endParaRPr lang="en-US"/>
        </a:p>
      </dgm:t>
    </dgm:pt>
    <dgm:pt modelId="{6160A535-7BCA-48F0-A951-DB5C47D7D6BC}" type="sibTrans" cxnId="{70D97C88-448D-4176-A928-298825B2CA9B}">
      <dgm:prSet/>
      <dgm:spPr/>
      <dgm:t>
        <a:bodyPr/>
        <a:lstStyle/>
        <a:p>
          <a:endParaRPr lang="en-US"/>
        </a:p>
      </dgm:t>
    </dgm:pt>
    <dgm:pt modelId="{0061D02E-8D4D-48FD-8A72-9FDA10428751}">
      <dgm:prSet/>
      <dgm:spPr/>
      <dgm:t>
        <a:bodyPr/>
        <a:lstStyle/>
        <a:p>
          <a:r>
            <a:rPr lang="en-US" b="0" i="0"/>
            <a:t>Keyword Explanations</a:t>
          </a:r>
          <a:endParaRPr lang="en-US"/>
        </a:p>
      </dgm:t>
    </dgm:pt>
    <dgm:pt modelId="{7E270CAF-FD62-4D0A-8FC3-96179768AA53}" type="parTrans" cxnId="{27543FFC-624C-4BC0-9D97-2A93567B35DF}">
      <dgm:prSet/>
      <dgm:spPr/>
      <dgm:t>
        <a:bodyPr/>
        <a:lstStyle/>
        <a:p>
          <a:endParaRPr lang="en-US"/>
        </a:p>
      </dgm:t>
    </dgm:pt>
    <dgm:pt modelId="{4F8368A4-182D-4DDD-AA0C-D42550ED496F}" type="sibTrans" cxnId="{27543FFC-624C-4BC0-9D97-2A93567B35DF}">
      <dgm:prSet/>
      <dgm:spPr/>
      <dgm:t>
        <a:bodyPr/>
        <a:lstStyle/>
        <a:p>
          <a:endParaRPr lang="en-US"/>
        </a:p>
      </dgm:t>
    </dgm:pt>
    <dgm:pt modelId="{931EAC64-3891-463D-B44E-9BB0B9DEB8F9}">
      <dgm:prSet/>
      <dgm:spPr/>
      <dgm:t>
        <a:bodyPr/>
        <a:lstStyle/>
        <a:p>
          <a:r>
            <a:rPr lang="en-US" b="0" i="0"/>
            <a:t>Code Folding and Outlines</a:t>
          </a:r>
          <a:endParaRPr lang="en-US"/>
        </a:p>
      </dgm:t>
    </dgm:pt>
    <dgm:pt modelId="{1AE82A37-B8D4-4293-9D1A-6B6EEAE33BA8}" type="parTrans" cxnId="{898007D4-B86F-4A68-8BA5-BACC0F905EAE}">
      <dgm:prSet/>
      <dgm:spPr/>
      <dgm:t>
        <a:bodyPr/>
        <a:lstStyle/>
        <a:p>
          <a:endParaRPr lang="en-US"/>
        </a:p>
      </dgm:t>
    </dgm:pt>
    <dgm:pt modelId="{2006DD7A-B42D-4663-B519-2ADE0B00D487}" type="sibTrans" cxnId="{898007D4-B86F-4A68-8BA5-BACC0F905EAE}">
      <dgm:prSet/>
      <dgm:spPr/>
      <dgm:t>
        <a:bodyPr/>
        <a:lstStyle/>
        <a:p>
          <a:endParaRPr lang="en-US"/>
        </a:p>
      </dgm:t>
    </dgm:pt>
    <dgm:pt modelId="{92744086-7554-4D78-9A90-3647CE4ED453}">
      <dgm:prSet/>
      <dgm:spPr/>
      <dgm:t>
        <a:bodyPr/>
        <a:lstStyle/>
        <a:p>
          <a:r>
            <a:rPr lang="en-US" b="0" i="0"/>
            <a:t>Multiple Compute Options</a:t>
          </a:r>
          <a:endParaRPr lang="en-US"/>
        </a:p>
      </dgm:t>
    </dgm:pt>
    <dgm:pt modelId="{D244E2E1-ADA0-4F73-BFFA-E9855D6924DF}" type="parTrans" cxnId="{6924DE65-0ACD-4D90-A9EA-2E3100156A9E}">
      <dgm:prSet/>
      <dgm:spPr/>
      <dgm:t>
        <a:bodyPr/>
        <a:lstStyle/>
        <a:p>
          <a:endParaRPr lang="en-US"/>
        </a:p>
      </dgm:t>
    </dgm:pt>
    <dgm:pt modelId="{AE3F9726-557F-4D0B-AEC8-9BA0E0E5F1DA}" type="sibTrans" cxnId="{6924DE65-0ACD-4D90-A9EA-2E3100156A9E}">
      <dgm:prSet/>
      <dgm:spPr/>
      <dgm:t>
        <a:bodyPr/>
        <a:lstStyle/>
        <a:p>
          <a:endParaRPr lang="en-US"/>
        </a:p>
      </dgm:t>
    </dgm:pt>
    <dgm:pt modelId="{D644F291-1E5C-40BF-8CFB-FDF91E959DFA}">
      <dgm:prSet/>
      <dgm:spPr/>
      <dgm:t>
        <a:bodyPr/>
        <a:lstStyle/>
        <a:p>
          <a:r>
            <a:rPr lang="en-US" b="0" i="0"/>
            <a:t>Code Snippets</a:t>
          </a:r>
          <a:endParaRPr lang="en-US"/>
        </a:p>
      </dgm:t>
    </dgm:pt>
    <dgm:pt modelId="{B17E1366-4EDF-473D-9264-0B7524BEEDE9}" type="parTrans" cxnId="{63B898E1-BA09-4EB7-A1BA-DC1A59D241FA}">
      <dgm:prSet/>
      <dgm:spPr/>
      <dgm:t>
        <a:bodyPr/>
        <a:lstStyle/>
        <a:p>
          <a:endParaRPr lang="en-US"/>
        </a:p>
      </dgm:t>
    </dgm:pt>
    <dgm:pt modelId="{7C8E3769-725C-415E-A63A-FA76324430B9}" type="sibTrans" cxnId="{63B898E1-BA09-4EB7-A1BA-DC1A59D241FA}">
      <dgm:prSet/>
      <dgm:spPr/>
      <dgm:t>
        <a:bodyPr/>
        <a:lstStyle/>
        <a:p>
          <a:endParaRPr lang="en-US"/>
        </a:p>
      </dgm:t>
    </dgm:pt>
    <dgm:pt modelId="{F6597947-81AA-49E4-8068-18951588B856}" type="pres">
      <dgm:prSet presAssocID="{4A5CFADA-5FAB-4AC4-8B4C-D162CF37B781}" presName="linear" presStyleCnt="0">
        <dgm:presLayoutVars>
          <dgm:animLvl val="lvl"/>
          <dgm:resizeHandles val="exact"/>
        </dgm:presLayoutVars>
      </dgm:prSet>
      <dgm:spPr/>
    </dgm:pt>
    <dgm:pt modelId="{4205CD29-852E-4ED8-9CA4-F5C25BEA44E0}" type="pres">
      <dgm:prSet presAssocID="{2840B33A-EF05-4AAA-A64A-8DD58FBF19E4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FA8C670-A92A-4776-ACA9-CCC285C049DF}" type="pres">
      <dgm:prSet presAssocID="{B6420CA5-B611-4664-9536-EBEFF413D518}" presName="spacer" presStyleCnt="0"/>
      <dgm:spPr/>
    </dgm:pt>
    <dgm:pt modelId="{858F2F9C-E18D-4DC2-A3B7-8560079C7356}" type="pres">
      <dgm:prSet presAssocID="{352D03EA-949D-441F-9870-8D249161FD9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6D167FB-8A4F-44CA-9E64-6A5F9CCEA331}" type="pres">
      <dgm:prSet presAssocID="{7B25E997-5449-4CCC-BFC5-0862E0A1E954}" presName="spacer" presStyleCnt="0"/>
      <dgm:spPr/>
    </dgm:pt>
    <dgm:pt modelId="{62FFCFB4-5331-4F30-AAAB-AA47378E5564}" type="pres">
      <dgm:prSet presAssocID="{00F28EFF-699A-4A46-98AC-30D9AC6968C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B69D9B7-383E-4F33-B9F3-8A0684126046}" type="pres">
      <dgm:prSet presAssocID="{0B62A8BB-1A0D-452A-8B39-3E89B0F0F2FA}" presName="spacer" presStyleCnt="0"/>
      <dgm:spPr/>
    </dgm:pt>
    <dgm:pt modelId="{1F918080-9D33-4980-88BB-4A2CA7D293AA}" type="pres">
      <dgm:prSet presAssocID="{2F324E39-1CCA-4190-8E62-F03BB1DF211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66825004-A816-4E0B-A905-1B925E91B026}" type="pres">
      <dgm:prSet presAssocID="{6160A535-7BCA-48F0-A951-DB5C47D7D6BC}" presName="spacer" presStyleCnt="0"/>
      <dgm:spPr/>
    </dgm:pt>
    <dgm:pt modelId="{833EA58A-8941-49C5-97E9-5A1672639C55}" type="pres">
      <dgm:prSet presAssocID="{0061D02E-8D4D-48FD-8A72-9FDA10428751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356F0F0-C6EA-42C0-9F9F-43710880DE59}" type="pres">
      <dgm:prSet presAssocID="{4F8368A4-182D-4DDD-AA0C-D42550ED496F}" presName="spacer" presStyleCnt="0"/>
      <dgm:spPr/>
    </dgm:pt>
    <dgm:pt modelId="{19C1B766-3743-411B-A000-292ED8132341}" type="pres">
      <dgm:prSet presAssocID="{931EAC64-3891-463D-B44E-9BB0B9DEB8F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C277868-63FA-44DD-BB1F-08EB3557B26D}" type="pres">
      <dgm:prSet presAssocID="{2006DD7A-B42D-4663-B519-2ADE0B00D487}" presName="spacer" presStyleCnt="0"/>
      <dgm:spPr/>
    </dgm:pt>
    <dgm:pt modelId="{416DD6AC-4A7A-469C-A90E-8B995713D2C6}" type="pres">
      <dgm:prSet presAssocID="{92744086-7554-4D78-9A90-3647CE4ED45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1240A5E-1E1A-4B68-9F6F-F5A1528D5B49}" type="pres">
      <dgm:prSet presAssocID="{AE3F9726-557F-4D0B-AEC8-9BA0E0E5F1DA}" presName="spacer" presStyleCnt="0"/>
      <dgm:spPr/>
    </dgm:pt>
    <dgm:pt modelId="{E570A552-69D1-45F6-9A19-74C894F3ADF4}" type="pres">
      <dgm:prSet presAssocID="{D644F291-1E5C-40BF-8CFB-FDF91E959DF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8A1ECC15-01E3-43A1-8AB8-A8D353BDFF33}" type="presOf" srcId="{2840B33A-EF05-4AAA-A64A-8DD58FBF19E4}" destId="{4205CD29-852E-4ED8-9CA4-F5C25BEA44E0}" srcOrd="0" destOrd="0" presId="urn:microsoft.com/office/officeart/2005/8/layout/vList2"/>
    <dgm:cxn modelId="{C1D0BF1F-6805-4132-9115-4B0A47D508F5}" srcId="{4A5CFADA-5FAB-4AC4-8B4C-D162CF37B781}" destId="{2840B33A-EF05-4AAA-A64A-8DD58FBF19E4}" srcOrd="0" destOrd="0" parTransId="{1C32FB79-BC5A-43CD-B87D-B368EC503540}" sibTransId="{B6420CA5-B611-4664-9536-EBEFF413D518}"/>
    <dgm:cxn modelId="{BB62DE2D-1A7B-4F1A-9C16-BD30E3407841}" type="presOf" srcId="{D644F291-1E5C-40BF-8CFB-FDF91E959DFA}" destId="{E570A552-69D1-45F6-9A19-74C894F3ADF4}" srcOrd="0" destOrd="0" presId="urn:microsoft.com/office/officeart/2005/8/layout/vList2"/>
    <dgm:cxn modelId="{1FA89F3C-7744-4EF6-801D-DE7AEC1054A0}" type="presOf" srcId="{352D03EA-949D-441F-9870-8D249161FD9E}" destId="{858F2F9C-E18D-4DC2-A3B7-8560079C7356}" srcOrd="0" destOrd="0" presId="urn:microsoft.com/office/officeart/2005/8/layout/vList2"/>
    <dgm:cxn modelId="{93F92D5C-E57A-4B56-9127-05AD36C1A754}" type="presOf" srcId="{931EAC64-3891-463D-B44E-9BB0B9DEB8F9}" destId="{19C1B766-3743-411B-A000-292ED8132341}" srcOrd="0" destOrd="0" presId="urn:microsoft.com/office/officeart/2005/8/layout/vList2"/>
    <dgm:cxn modelId="{6924DE65-0ACD-4D90-A9EA-2E3100156A9E}" srcId="{4A5CFADA-5FAB-4AC4-8B4C-D162CF37B781}" destId="{92744086-7554-4D78-9A90-3647CE4ED453}" srcOrd="6" destOrd="0" parTransId="{D244E2E1-ADA0-4F73-BFFA-E9855D6924DF}" sibTransId="{AE3F9726-557F-4D0B-AEC8-9BA0E0E5F1DA}"/>
    <dgm:cxn modelId="{70D97C88-448D-4176-A928-298825B2CA9B}" srcId="{4A5CFADA-5FAB-4AC4-8B4C-D162CF37B781}" destId="{2F324E39-1CCA-4190-8E62-F03BB1DF2112}" srcOrd="3" destOrd="0" parTransId="{8942EB51-20C5-493A-9EE4-5491D773B29A}" sibTransId="{6160A535-7BCA-48F0-A951-DB5C47D7D6BC}"/>
    <dgm:cxn modelId="{A0102791-83EE-44C7-997C-0625DAF5A67E}" type="presOf" srcId="{4A5CFADA-5FAB-4AC4-8B4C-D162CF37B781}" destId="{F6597947-81AA-49E4-8068-18951588B856}" srcOrd="0" destOrd="0" presId="urn:microsoft.com/office/officeart/2005/8/layout/vList2"/>
    <dgm:cxn modelId="{8766C29E-3B16-4453-A20A-7FACCA0B7697}" type="presOf" srcId="{2F324E39-1CCA-4190-8E62-F03BB1DF2112}" destId="{1F918080-9D33-4980-88BB-4A2CA7D293AA}" srcOrd="0" destOrd="0" presId="urn:microsoft.com/office/officeart/2005/8/layout/vList2"/>
    <dgm:cxn modelId="{EE3927A8-5CCA-496F-BA1B-717BE217D111}" srcId="{4A5CFADA-5FAB-4AC4-8B4C-D162CF37B781}" destId="{352D03EA-949D-441F-9870-8D249161FD9E}" srcOrd="1" destOrd="0" parTransId="{26805704-7D7F-4E1A-8A80-826DEAEA3040}" sibTransId="{7B25E997-5449-4CCC-BFC5-0862E0A1E954}"/>
    <dgm:cxn modelId="{7AB56AB6-05FA-41CD-942F-763DE2AB980A}" type="presOf" srcId="{92744086-7554-4D78-9A90-3647CE4ED453}" destId="{416DD6AC-4A7A-469C-A90E-8B995713D2C6}" srcOrd="0" destOrd="0" presId="urn:microsoft.com/office/officeart/2005/8/layout/vList2"/>
    <dgm:cxn modelId="{94554DC9-2682-4C92-B447-99FA02691047}" type="presOf" srcId="{00F28EFF-699A-4A46-98AC-30D9AC6968CD}" destId="{62FFCFB4-5331-4F30-AAAB-AA47378E5564}" srcOrd="0" destOrd="0" presId="urn:microsoft.com/office/officeart/2005/8/layout/vList2"/>
    <dgm:cxn modelId="{898007D4-B86F-4A68-8BA5-BACC0F905EAE}" srcId="{4A5CFADA-5FAB-4AC4-8B4C-D162CF37B781}" destId="{931EAC64-3891-463D-B44E-9BB0B9DEB8F9}" srcOrd="5" destOrd="0" parTransId="{1AE82A37-B8D4-4293-9D1A-6B6EEAE33BA8}" sibTransId="{2006DD7A-B42D-4663-B519-2ADE0B00D487}"/>
    <dgm:cxn modelId="{19F2C6D6-5D0F-47A0-BD05-56B04E358F52}" srcId="{4A5CFADA-5FAB-4AC4-8B4C-D162CF37B781}" destId="{00F28EFF-699A-4A46-98AC-30D9AC6968CD}" srcOrd="2" destOrd="0" parTransId="{B6A6E9BB-0222-4E1C-A10A-B0C047EDBD27}" sibTransId="{0B62A8BB-1A0D-452A-8B39-3E89B0F0F2FA}"/>
    <dgm:cxn modelId="{9434ABDB-D6C2-44ED-ADB0-6C0B4FCC9586}" type="presOf" srcId="{0061D02E-8D4D-48FD-8A72-9FDA10428751}" destId="{833EA58A-8941-49C5-97E9-5A1672639C55}" srcOrd="0" destOrd="0" presId="urn:microsoft.com/office/officeart/2005/8/layout/vList2"/>
    <dgm:cxn modelId="{63B898E1-BA09-4EB7-A1BA-DC1A59D241FA}" srcId="{4A5CFADA-5FAB-4AC4-8B4C-D162CF37B781}" destId="{D644F291-1E5C-40BF-8CFB-FDF91E959DFA}" srcOrd="7" destOrd="0" parTransId="{B17E1366-4EDF-473D-9264-0B7524BEEDE9}" sibTransId="{7C8E3769-725C-415E-A63A-FA76324430B9}"/>
    <dgm:cxn modelId="{27543FFC-624C-4BC0-9D97-2A93567B35DF}" srcId="{4A5CFADA-5FAB-4AC4-8B4C-D162CF37B781}" destId="{0061D02E-8D4D-48FD-8A72-9FDA10428751}" srcOrd="4" destOrd="0" parTransId="{7E270CAF-FD62-4D0A-8FC3-96179768AA53}" sibTransId="{4F8368A4-182D-4DDD-AA0C-D42550ED496F}"/>
    <dgm:cxn modelId="{4D2480B6-67CA-4C19-836C-28463CEB4D7E}" type="presParOf" srcId="{F6597947-81AA-49E4-8068-18951588B856}" destId="{4205CD29-852E-4ED8-9CA4-F5C25BEA44E0}" srcOrd="0" destOrd="0" presId="urn:microsoft.com/office/officeart/2005/8/layout/vList2"/>
    <dgm:cxn modelId="{7E6DB738-7538-4EE8-A5A9-043F0667BF70}" type="presParOf" srcId="{F6597947-81AA-49E4-8068-18951588B856}" destId="{2FA8C670-A92A-4776-ACA9-CCC285C049DF}" srcOrd="1" destOrd="0" presId="urn:microsoft.com/office/officeart/2005/8/layout/vList2"/>
    <dgm:cxn modelId="{3887355E-D6A6-4D75-A8A5-9F0125099709}" type="presParOf" srcId="{F6597947-81AA-49E4-8068-18951588B856}" destId="{858F2F9C-E18D-4DC2-A3B7-8560079C7356}" srcOrd="2" destOrd="0" presId="urn:microsoft.com/office/officeart/2005/8/layout/vList2"/>
    <dgm:cxn modelId="{4548643D-4F4B-4EC4-B134-BE4CA75434A4}" type="presParOf" srcId="{F6597947-81AA-49E4-8068-18951588B856}" destId="{56D167FB-8A4F-44CA-9E64-6A5F9CCEA331}" srcOrd="3" destOrd="0" presId="urn:microsoft.com/office/officeart/2005/8/layout/vList2"/>
    <dgm:cxn modelId="{39289B67-AD17-4C50-923D-8DBE6AC34FE6}" type="presParOf" srcId="{F6597947-81AA-49E4-8068-18951588B856}" destId="{62FFCFB4-5331-4F30-AAAB-AA47378E5564}" srcOrd="4" destOrd="0" presId="urn:microsoft.com/office/officeart/2005/8/layout/vList2"/>
    <dgm:cxn modelId="{3CB0AC6B-A644-4D45-B9AB-E8B123AAFBF1}" type="presParOf" srcId="{F6597947-81AA-49E4-8068-18951588B856}" destId="{9B69D9B7-383E-4F33-B9F3-8A0684126046}" srcOrd="5" destOrd="0" presId="urn:microsoft.com/office/officeart/2005/8/layout/vList2"/>
    <dgm:cxn modelId="{AFBECD83-6597-464D-AD1A-C6EBA2F5EA78}" type="presParOf" srcId="{F6597947-81AA-49E4-8068-18951588B856}" destId="{1F918080-9D33-4980-88BB-4A2CA7D293AA}" srcOrd="6" destOrd="0" presId="urn:microsoft.com/office/officeart/2005/8/layout/vList2"/>
    <dgm:cxn modelId="{AC976E47-9D9F-4368-803C-9C5782B6C919}" type="presParOf" srcId="{F6597947-81AA-49E4-8068-18951588B856}" destId="{66825004-A816-4E0B-A905-1B925E91B026}" srcOrd="7" destOrd="0" presId="urn:microsoft.com/office/officeart/2005/8/layout/vList2"/>
    <dgm:cxn modelId="{203824C2-8714-4411-9420-BE072BDD18F2}" type="presParOf" srcId="{F6597947-81AA-49E4-8068-18951588B856}" destId="{833EA58A-8941-49C5-97E9-5A1672639C55}" srcOrd="8" destOrd="0" presId="urn:microsoft.com/office/officeart/2005/8/layout/vList2"/>
    <dgm:cxn modelId="{32B48B9E-95B9-45D2-8A7E-714713A85C05}" type="presParOf" srcId="{F6597947-81AA-49E4-8068-18951588B856}" destId="{2356F0F0-C6EA-42C0-9F9F-43710880DE59}" srcOrd="9" destOrd="0" presId="urn:microsoft.com/office/officeart/2005/8/layout/vList2"/>
    <dgm:cxn modelId="{B6938421-8B37-4AB2-9451-93ECC6DEF082}" type="presParOf" srcId="{F6597947-81AA-49E4-8068-18951588B856}" destId="{19C1B766-3743-411B-A000-292ED8132341}" srcOrd="10" destOrd="0" presId="urn:microsoft.com/office/officeart/2005/8/layout/vList2"/>
    <dgm:cxn modelId="{21C10B7D-6307-4469-B4C2-5E744755C653}" type="presParOf" srcId="{F6597947-81AA-49E4-8068-18951588B856}" destId="{EC277868-63FA-44DD-BB1F-08EB3557B26D}" srcOrd="11" destOrd="0" presId="urn:microsoft.com/office/officeart/2005/8/layout/vList2"/>
    <dgm:cxn modelId="{DF4636A3-7E2B-4F05-882E-7D3F744A94AE}" type="presParOf" srcId="{F6597947-81AA-49E4-8068-18951588B856}" destId="{416DD6AC-4A7A-469C-A90E-8B995713D2C6}" srcOrd="12" destOrd="0" presId="urn:microsoft.com/office/officeart/2005/8/layout/vList2"/>
    <dgm:cxn modelId="{370BAB41-6974-41B3-A720-101370C4DA5F}" type="presParOf" srcId="{F6597947-81AA-49E4-8068-18951588B856}" destId="{81240A5E-1E1A-4B68-9F6F-F5A1528D5B49}" srcOrd="13" destOrd="0" presId="urn:microsoft.com/office/officeart/2005/8/layout/vList2"/>
    <dgm:cxn modelId="{6BC7EF0B-C7B9-4A9E-91BE-CABE557792E6}" type="presParOf" srcId="{F6597947-81AA-49E4-8068-18951588B856}" destId="{E570A552-69D1-45F6-9A19-74C894F3ADF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8EFE28-F270-4BD0-B752-E93F928476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C439CF8-5652-43D7-9F17-92C9BB779823}">
      <dgm:prSet/>
      <dgm:spPr/>
      <dgm:t>
        <a:bodyPr/>
        <a:lstStyle/>
        <a:p>
          <a:r>
            <a:rPr lang="en-US" b="0" i="0"/>
            <a:t>Interactive notebooks that combine text, code, logs, and results in one document</a:t>
          </a:r>
          <a:endParaRPr lang="en-US"/>
        </a:p>
      </dgm:t>
    </dgm:pt>
    <dgm:pt modelId="{108BDF40-687A-4DCC-B34E-4E24487BC9FF}" type="parTrans" cxnId="{0026CED5-60F7-40AC-A250-434A755ADAC9}">
      <dgm:prSet/>
      <dgm:spPr/>
      <dgm:t>
        <a:bodyPr/>
        <a:lstStyle/>
        <a:p>
          <a:endParaRPr lang="en-US"/>
        </a:p>
      </dgm:t>
    </dgm:pt>
    <dgm:pt modelId="{81F4885F-6E05-42D2-A6E4-670B5AF9CCBF}" type="sibTrans" cxnId="{0026CED5-60F7-40AC-A250-434A755ADAC9}">
      <dgm:prSet/>
      <dgm:spPr/>
      <dgm:t>
        <a:bodyPr/>
        <a:lstStyle/>
        <a:p>
          <a:endParaRPr lang="en-US"/>
        </a:p>
      </dgm:t>
    </dgm:pt>
    <dgm:pt modelId="{7EFDA450-9EC8-487B-9B7A-FDB0A06B156B}">
      <dgm:prSet/>
      <dgm:spPr/>
      <dgm:t>
        <a:bodyPr/>
        <a:lstStyle/>
        <a:p>
          <a:r>
            <a:rPr lang="en-US" b="0" i="0"/>
            <a:t>Excellent for telling stories with data and programming</a:t>
          </a:r>
          <a:endParaRPr lang="en-US"/>
        </a:p>
      </dgm:t>
    </dgm:pt>
    <dgm:pt modelId="{D3CB4FE0-65E5-4071-8BD3-CC98DC3B1D9D}" type="parTrans" cxnId="{FCA34D30-3836-4540-864C-B29037BFD927}">
      <dgm:prSet/>
      <dgm:spPr/>
      <dgm:t>
        <a:bodyPr/>
        <a:lstStyle/>
        <a:p>
          <a:endParaRPr lang="en-US"/>
        </a:p>
      </dgm:t>
    </dgm:pt>
    <dgm:pt modelId="{E686ECB8-683D-4E9F-A822-8990EDD9AEE4}" type="sibTrans" cxnId="{FCA34D30-3836-4540-864C-B29037BFD927}">
      <dgm:prSet/>
      <dgm:spPr/>
      <dgm:t>
        <a:bodyPr/>
        <a:lstStyle/>
        <a:p>
          <a:endParaRPr lang="en-US"/>
        </a:p>
      </dgm:t>
    </dgm:pt>
    <dgm:pt modelId="{B5FC0FF6-8C41-4B70-9E4C-11161F45CD62}">
      <dgm:prSet/>
      <dgm:spPr/>
      <dgm:t>
        <a:bodyPr/>
        <a:lstStyle/>
        <a:p>
          <a:r>
            <a:rPr lang="en-US" b="0" i="0"/>
            <a:t>Similar to Jupyter notebooks and R Markdown files</a:t>
          </a:r>
          <a:endParaRPr lang="en-US"/>
        </a:p>
      </dgm:t>
    </dgm:pt>
    <dgm:pt modelId="{4EBD7C99-4288-4653-AB3E-2CC41E426850}" type="parTrans" cxnId="{E36B02DF-D1E7-4038-B26B-727BD474476B}">
      <dgm:prSet/>
      <dgm:spPr/>
      <dgm:t>
        <a:bodyPr/>
        <a:lstStyle/>
        <a:p>
          <a:endParaRPr lang="en-US"/>
        </a:p>
      </dgm:t>
    </dgm:pt>
    <dgm:pt modelId="{E13B8951-1790-41B9-837E-19B6088337A6}" type="sibTrans" cxnId="{E36B02DF-D1E7-4038-B26B-727BD474476B}">
      <dgm:prSet/>
      <dgm:spPr/>
      <dgm:t>
        <a:bodyPr/>
        <a:lstStyle/>
        <a:p>
          <a:endParaRPr lang="en-US"/>
        </a:p>
      </dgm:t>
    </dgm:pt>
    <dgm:pt modelId="{56D34479-B5B1-45A0-A6DB-17EAB5C64BB4}">
      <dgm:prSet/>
      <dgm:spPr/>
      <dgm:t>
        <a:bodyPr/>
        <a:lstStyle/>
        <a:p>
          <a:r>
            <a:rPr lang="en-US" b="0" i="0"/>
            <a:t>Sharable with other users of VS code with the plugin</a:t>
          </a:r>
          <a:endParaRPr lang="en-US"/>
        </a:p>
      </dgm:t>
    </dgm:pt>
    <dgm:pt modelId="{110EBDEB-BED5-4CCF-9EBA-4B774D2CC50B}" type="parTrans" cxnId="{B9FE5350-F1B6-4869-A2CE-E889255A2C7E}">
      <dgm:prSet/>
      <dgm:spPr/>
      <dgm:t>
        <a:bodyPr/>
        <a:lstStyle/>
        <a:p>
          <a:endParaRPr lang="en-US"/>
        </a:p>
      </dgm:t>
    </dgm:pt>
    <dgm:pt modelId="{84774A99-801D-4C87-B235-E49257A2A15F}" type="sibTrans" cxnId="{B9FE5350-F1B6-4869-A2CE-E889255A2C7E}">
      <dgm:prSet/>
      <dgm:spPr/>
      <dgm:t>
        <a:bodyPr/>
        <a:lstStyle/>
        <a:p>
          <a:endParaRPr lang="en-US"/>
        </a:p>
      </dgm:t>
    </dgm:pt>
    <dgm:pt modelId="{EA5BED54-3B87-45E7-B4A0-74E4499988BC}" type="pres">
      <dgm:prSet presAssocID="{0C8EFE28-F270-4BD0-B752-E93F9284767C}" presName="linear" presStyleCnt="0">
        <dgm:presLayoutVars>
          <dgm:animLvl val="lvl"/>
          <dgm:resizeHandles val="exact"/>
        </dgm:presLayoutVars>
      </dgm:prSet>
      <dgm:spPr/>
    </dgm:pt>
    <dgm:pt modelId="{6942A58E-8F2B-479B-B5A6-C3A86B16F1FF}" type="pres">
      <dgm:prSet presAssocID="{5C439CF8-5652-43D7-9F17-92C9BB77982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DDF5807-D661-40FE-B4C1-9C9B3849977D}" type="pres">
      <dgm:prSet presAssocID="{81F4885F-6E05-42D2-A6E4-670B5AF9CCBF}" presName="spacer" presStyleCnt="0"/>
      <dgm:spPr/>
    </dgm:pt>
    <dgm:pt modelId="{BE77A669-8CA5-48A3-87AB-28A13274CB82}" type="pres">
      <dgm:prSet presAssocID="{7EFDA450-9EC8-487B-9B7A-FDB0A06B156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5A9913-9746-4CDB-8005-1ABEF45C230D}" type="pres">
      <dgm:prSet presAssocID="{E686ECB8-683D-4E9F-A822-8990EDD9AEE4}" presName="spacer" presStyleCnt="0"/>
      <dgm:spPr/>
    </dgm:pt>
    <dgm:pt modelId="{4D1250B6-DA05-45FC-B3B9-2222E43AD6EF}" type="pres">
      <dgm:prSet presAssocID="{B5FC0FF6-8C41-4B70-9E4C-11161F45CD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B6652A2-18EF-46AA-B132-47864FB7E144}" type="pres">
      <dgm:prSet presAssocID="{E13B8951-1790-41B9-837E-19B6088337A6}" presName="spacer" presStyleCnt="0"/>
      <dgm:spPr/>
    </dgm:pt>
    <dgm:pt modelId="{A01BE229-9B43-48D4-BA10-8F30810010D8}" type="pres">
      <dgm:prSet presAssocID="{56D34479-B5B1-45A0-A6DB-17EAB5C64B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A34D30-3836-4540-864C-B29037BFD927}" srcId="{0C8EFE28-F270-4BD0-B752-E93F9284767C}" destId="{7EFDA450-9EC8-487B-9B7A-FDB0A06B156B}" srcOrd="1" destOrd="0" parTransId="{D3CB4FE0-65E5-4071-8BD3-CC98DC3B1D9D}" sibTransId="{E686ECB8-683D-4E9F-A822-8990EDD9AEE4}"/>
    <dgm:cxn modelId="{C878A861-FB46-476B-871E-36F203BE908F}" type="presOf" srcId="{5C439CF8-5652-43D7-9F17-92C9BB779823}" destId="{6942A58E-8F2B-479B-B5A6-C3A86B16F1FF}" srcOrd="0" destOrd="0" presId="urn:microsoft.com/office/officeart/2005/8/layout/vList2"/>
    <dgm:cxn modelId="{B9FE5350-F1B6-4869-A2CE-E889255A2C7E}" srcId="{0C8EFE28-F270-4BD0-B752-E93F9284767C}" destId="{56D34479-B5B1-45A0-A6DB-17EAB5C64BB4}" srcOrd="3" destOrd="0" parTransId="{110EBDEB-BED5-4CCF-9EBA-4B774D2CC50B}" sibTransId="{84774A99-801D-4C87-B235-E49257A2A15F}"/>
    <dgm:cxn modelId="{0BC7BC77-EB41-4EA8-B28F-E092488B0D13}" type="presOf" srcId="{B5FC0FF6-8C41-4B70-9E4C-11161F45CD62}" destId="{4D1250B6-DA05-45FC-B3B9-2222E43AD6EF}" srcOrd="0" destOrd="0" presId="urn:microsoft.com/office/officeart/2005/8/layout/vList2"/>
    <dgm:cxn modelId="{39FCB998-3BC9-4ACE-883B-0DD23C994F88}" type="presOf" srcId="{0C8EFE28-F270-4BD0-B752-E93F9284767C}" destId="{EA5BED54-3B87-45E7-B4A0-74E4499988BC}" srcOrd="0" destOrd="0" presId="urn:microsoft.com/office/officeart/2005/8/layout/vList2"/>
    <dgm:cxn modelId="{25D2DDB0-B7C3-406A-91EB-624B5340D7FD}" type="presOf" srcId="{56D34479-B5B1-45A0-A6DB-17EAB5C64BB4}" destId="{A01BE229-9B43-48D4-BA10-8F30810010D8}" srcOrd="0" destOrd="0" presId="urn:microsoft.com/office/officeart/2005/8/layout/vList2"/>
    <dgm:cxn modelId="{8499FAB3-8FF8-4E15-8486-8EF492C683D9}" type="presOf" srcId="{7EFDA450-9EC8-487B-9B7A-FDB0A06B156B}" destId="{BE77A669-8CA5-48A3-87AB-28A13274CB82}" srcOrd="0" destOrd="0" presId="urn:microsoft.com/office/officeart/2005/8/layout/vList2"/>
    <dgm:cxn modelId="{0026CED5-60F7-40AC-A250-434A755ADAC9}" srcId="{0C8EFE28-F270-4BD0-B752-E93F9284767C}" destId="{5C439CF8-5652-43D7-9F17-92C9BB779823}" srcOrd="0" destOrd="0" parTransId="{108BDF40-687A-4DCC-B34E-4E24487BC9FF}" sibTransId="{81F4885F-6E05-42D2-A6E4-670B5AF9CCBF}"/>
    <dgm:cxn modelId="{E36B02DF-D1E7-4038-B26B-727BD474476B}" srcId="{0C8EFE28-F270-4BD0-B752-E93F9284767C}" destId="{B5FC0FF6-8C41-4B70-9E4C-11161F45CD62}" srcOrd="2" destOrd="0" parTransId="{4EBD7C99-4288-4653-AB3E-2CC41E426850}" sibTransId="{E13B8951-1790-41B9-837E-19B6088337A6}"/>
    <dgm:cxn modelId="{5FFEDADA-F7CD-4448-B239-6F3F48E7B499}" type="presParOf" srcId="{EA5BED54-3B87-45E7-B4A0-74E4499988BC}" destId="{6942A58E-8F2B-479B-B5A6-C3A86B16F1FF}" srcOrd="0" destOrd="0" presId="urn:microsoft.com/office/officeart/2005/8/layout/vList2"/>
    <dgm:cxn modelId="{4A90C0A0-31B9-42C7-AD8E-2C0CBDB91BD0}" type="presParOf" srcId="{EA5BED54-3B87-45E7-B4A0-74E4499988BC}" destId="{2DDF5807-D661-40FE-B4C1-9C9B3849977D}" srcOrd="1" destOrd="0" presId="urn:microsoft.com/office/officeart/2005/8/layout/vList2"/>
    <dgm:cxn modelId="{D61C5975-FA1E-4609-9019-5B0FBB9FE5F6}" type="presParOf" srcId="{EA5BED54-3B87-45E7-B4A0-74E4499988BC}" destId="{BE77A669-8CA5-48A3-87AB-28A13274CB82}" srcOrd="2" destOrd="0" presId="urn:microsoft.com/office/officeart/2005/8/layout/vList2"/>
    <dgm:cxn modelId="{E9E12F7D-EFC9-4502-A4D6-B9A2C711F546}" type="presParOf" srcId="{EA5BED54-3B87-45E7-B4A0-74E4499988BC}" destId="{335A9913-9746-4CDB-8005-1ABEF45C230D}" srcOrd="3" destOrd="0" presId="urn:microsoft.com/office/officeart/2005/8/layout/vList2"/>
    <dgm:cxn modelId="{4F24C055-340F-483E-996F-FFB2F2CAFD8C}" type="presParOf" srcId="{EA5BED54-3B87-45E7-B4A0-74E4499988BC}" destId="{4D1250B6-DA05-45FC-B3B9-2222E43AD6EF}" srcOrd="4" destOrd="0" presId="urn:microsoft.com/office/officeart/2005/8/layout/vList2"/>
    <dgm:cxn modelId="{0501A0A6-1851-489B-9EA8-0CEEC5C2264E}" type="presParOf" srcId="{EA5BED54-3B87-45E7-B4A0-74E4499988BC}" destId="{2B6652A2-18EF-46AA-B132-47864FB7E144}" srcOrd="5" destOrd="0" presId="urn:microsoft.com/office/officeart/2005/8/layout/vList2"/>
    <dgm:cxn modelId="{5B23D3E4-1EF7-45A0-A986-46506179328E}" type="presParOf" srcId="{EA5BED54-3B87-45E7-B4A0-74E4499988BC}" destId="{A01BE229-9B43-48D4-BA10-8F30810010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58B03D-A1DA-4F27-BD58-26BC662FA5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18ED5F-9F32-49B2-A22D-7194D5C3C77B}">
      <dgm:prSet/>
      <dgm:spPr>
        <a:solidFill>
          <a:srgbClr val="00B050"/>
        </a:solidFill>
      </dgm:spPr>
      <dgm:t>
        <a:bodyPr/>
        <a:lstStyle/>
        <a:p>
          <a:r>
            <a:rPr lang="en-US" b="0" i="0"/>
            <a:t>Connect to multiple SAS compute engines</a:t>
          </a:r>
          <a:endParaRPr lang="en-US"/>
        </a:p>
      </dgm:t>
    </dgm:pt>
    <dgm:pt modelId="{10AF97B6-FFC6-451B-A6B3-AF1FF263938A}" type="parTrans" cxnId="{1DE697E3-C1C7-48B9-BB67-7870509B8EE4}">
      <dgm:prSet/>
      <dgm:spPr/>
      <dgm:t>
        <a:bodyPr/>
        <a:lstStyle/>
        <a:p>
          <a:endParaRPr lang="en-US"/>
        </a:p>
      </dgm:t>
    </dgm:pt>
    <dgm:pt modelId="{6C773326-AB1C-44E7-B5B3-210F0015D488}" type="sibTrans" cxnId="{1DE697E3-C1C7-48B9-BB67-7870509B8EE4}">
      <dgm:prSet/>
      <dgm:spPr/>
      <dgm:t>
        <a:bodyPr/>
        <a:lstStyle/>
        <a:p>
          <a:endParaRPr lang="en-US"/>
        </a:p>
      </dgm:t>
    </dgm:pt>
    <dgm:pt modelId="{4F10CCB1-4FF1-4721-BD13-596CEA53A244}">
      <dgm:prSet/>
      <dgm:spPr>
        <a:solidFill>
          <a:srgbClr val="00B050"/>
        </a:solidFill>
      </dgm:spPr>
      <dgm:t>
        <a:bodyPr/>
        <a:lstStyle/>
        <a:p>
          <a:r>
            <a:rPr lang="en-US" b="0" i="0" dirty="0"/>
            <a:t>Very nice formatting and code viewing</a:t>
          </a:r>
          <a:endParaRPr lang="en-US" dirty="0"/>
        </a:p>
      </dgm:t>
    </dgm:pt>
    <dgm:pt modelId="{2F7CF4CE-38C5-4D79-A199-3ED221CE6C75}" type="parTrans" cxnId="{6E72D82D-BE24-4BA7-9307-FB95B2BA137D}">
      <dgm:prSet/>
      <dgm:spPr/>
      <dgm:t>
        <a:bodyPr/>
        <a:lstStyle/>
        <a:p>
          <a:endParaRPr lang="en-US"/>
        </a:p>
      </dgm:t>
    </dgm:pt>
    <dgm:pt modelId="{63851EC1-14F6-45A0-9314-F3A78B4414CF}" type="sibTrans" cxnId="{6E72D82D-BE24-4BA7-9307-FB95B2BA137D}">
      <dgm:prSet/>
      <dgm:spPr/>
      <dgm:t>
        <a:bodyPr/>
        <a:lstStyle/>
        <a:p>
          <a:endParaRPr lang="en-US"/>
        </a:p>
      </dgm:t>
    </dgm:pt>
    <dgm:pt modelId="{E3233A6F-F73E-4C8C-908C-24020711FC9E}">
      <dgm:prSet/>
      <dgm:spPr>
        <a:solidFill>
          <a:srgbClr val="00B050"/>
        </a:solidFill>
      </dgm:spPr>
      <dgm:t>
        <a:bodyPr/>
        <a:lstStyle/>
        <a:p>
          <a:r>
            <a:rPr lang="en-US" b="0" i="0" dirty="0"/>
            <a:t>Can run other languages from the same application</a:t>
          </a:r>
          <a:endParaRPr lang="en-US" dirty="0"/>
        </a:p>
      </dgm:t>
    </dgm:pt>
    <dgm:pt modelId="{86B8FA0C-0E89-4F05-B5FE-E780D52CBB23}" type="parTrans" cxnId="{1F595A7D-491F-4F52-B7F6-7D3A9F846670}">
      <dgm:prSet/>
      <dgm:spPr/>
      <dgm:t>
        <a:bodyPr/>
        <a:lstStyle/>
        <a:p>
          <a:endParaRPr lang="en-US"/>
        </a:p>
      </dgm:t>
    </dgm:pt>
    <dgm:pt modelId="{48BD5602-CD77-4C78-9036-45EEB9C92030}" type="sibTrans" cxnId="{1F595A7D-491F-4F52-B7F6-7D3A9F846670}">
      <dgm:prSet/>
      <dgm:spPr/>
      <dgm:t>
        <a:bodyPr/>
        <a:lstStyle/>
        <a:p>
          <a:endParaRPr lang="en-US"/>
        </a:p>
      </dgm:t>
    </dgm:pt>
    <dgm:pt modelId="{844A29FB-6A97-431A-A042-0B17A503F75E}">
      <dgm:prSet/>
      <dgm:spPr>
        <a:solidFill>
          <a:srgbClr val="00B050"/>
        </a:solidFill>
      </dgm:spPr>
      <dgm:t>
        <a:bodyPr/>
        <a:lstStyle/>
        <a:p>
          <a:r>
            <a:rPr lang="en-US" b="0" i="0"/>
            <a:t>SAS Notebooks in general are awesome</a:t>
          </a:r>
          <a:endParaRPr lang="en-US"/>
        </a:p>
      </dgm:t>
    </dgm:pt>
    <dgm:pt modelId="{EBD63AE4-4604-4BD7-A706-2EA004C850A5}" type="parTrans" cxnId="{85E09438-9CDE-4529-AC73-D22978AF0DD5}">
      <dgm:prSet/>
      <dgm:spPr/>
      <dgm:t>
        <a:bodyPr/>
        <a:lstStyle/>
        <a:p>
          <a:endParaRPr lang="en-US"/>
        </a:p>
      </dgm:t>
    </dgm:pt>
    <dgm:pt modelId="{5E7D63EA-0DAD-474E-AC7B-C2AEBB951C57}" type="sibTrans" cxnId="{85E09438-9CDE-4529-AC73-D22978AF0DD5}">
      <dgm:prSet/>
      <dgm:spPr/>
      <dgm:t>
        <a:bodyPr/>
        <a:lstStyle/>
        <a:p>
          <a:endParaRPr lang="en-US"/>
        </a:p>
      </dgm:t>
    </dgm:pt>
    <dgm:pt modelId="{1C61B448-CE5E-4402-9B5C-7C8A4E99869C}">
      <dgm:prSet/>
      <dgm:spPr>
        <a:solidFill>
          <a:srgbClr val="00B050"/>
        </a:solidFill>
      </dgm:spPr>
      <dgm:t>
        <a:bodyPr/>
        <a:lstStyle/>
        <a:p>
          <a:r>
            <a:rPr lang="en-US" b="0" i="0"/>
            <a:t>Can use on any OS</a:t>
          </a:r>
          <a:endParaRPr lang="en-US"/>
        </a:p>
      </dgm:t>
    </dgm:pt>
    <dgm:pt modelId="{B1F7E472-74FE-4A05-8771-02727ECEF043}" type="parTrans" cxnId="{98BA2B08-585A-4F02-A76A-8D7522BC1326}">
      <dgm:prSet/>
      <dgm:spPr/>
      <dgm:t>
        <a:bodyPr/>
        <a:lstStyle/>
        <a:p>
          <a:endParaRPr lang="en-US"/>
        </a:p>
      </dgm:t>
    </dgm:pt>
    <dgm:pt modelId="{68FD0B87-DB26-4AC1-8036-43D48F4B7C14}" type="sibTrans" cxnId="{98BA2B08-585A-4F02-A76A-8D7522BC1326}">
      <dgm:prSet/>
      <dgm:spPr/>
      <dgm:t>
        <a:bodyPr/>
        <a:lstStyle/>
        <a:p>
          <a:endParaRPr lang="en-US"/>
        </a:p>
      </dgm:t>
    </dgm:pt>
    <dgm:pt modelId="{DBE6DD09-A46B-4897-A4DD-A8F750FD0589}" type="pres">
      <dgm:prSet presAssocID="{4C58B03D-A1DA-4F27-BD58-26BC662FA5D2}" presName="diagram" presStyleCnt="0">
        <dgm:presLayoutVars>
          <dgm:dir/>
          <dgm:resizeHandles val="exact"/>
        </dgm:presLayoutVars>
      </dgm:prSet>
      <dgm:spPr/>
    </dgm:pt>
    <dgm:pt modelId="{45EC6031-4DB6-4D12-A85E-0F727846D246}" type="pres">
      <dgm:prSet presAssocID="{2B18ED5F-9F32-49B2-A22D-7194D5C3C77B}" presName="node" presStyleLbl="node1" presStyleIdx="0" presStyleCnt="5">
        <dgm:presLayoutVars>
          <dgm:bulletEnabled val="1"/>
        </dgm:presLayoutVars>
      </dgm:prSet>
      <dgm:spPr/>
    </dgm:pt>
    <dgm:pt modelId="{2F47179B-1ADA-4461-B9EB-6A37636ECB4A}" type="pres">
      <dgm:prSet presAssocID="{6C773326-AB1C-44E7-B5B3-210F0015D488}" presName="sibTrans" presStyleCnt="0"/>
      <dgm:spPr/>
    </dgm:pt>
    <dgm:pt modelId="{BC409A1E-5AB9-41EB-91B6-D4A200BCC2F8}" type="pres">
      <dgm:prSet presAssocID="{4F10CCB1-4FF1-4721-BD13-596CEA53A244}" presName="node" presStyleLbl="node1" presStyleIdx="1" presStyleCnt="5">
        <dgm:presLayoutVars>
          <dgm:bulletEnabled val="1"/>
        </dgm:presLayoutVars>
      </dgm:prSet>
      <dgm:spPr/>
    </dgm:pt>
    <dgm:pt modelId="{D9CC9C5D-581F-4F15-AF69-7A32E38F8262}" type="pres">
      <dgm:prSet presAssocID="{63851EC1-14F6-45A0-9314-F3A78B4414CF}" presName="sibTrans" presStyleCnt="0"/>
      <dgm:spPr/>
    </dgm:pt>
    <dgm:pt modelId="{2564CD53-FBEC-49BD-98BF-1A2494E72A92}" type="pres">
      <dgm:prSet presAssocID="{E3233A6F-F73E-4C8C-908C-24020711FC9E}" presName="node" presStyleLbl="node1" presStyleIdx="2" presStyleCnt="5">
        <dgm:presLayoutVars>
          <dgm:bulletEnabled val="1"/>
        </dgm:presLayoutVars>
      </dgm:prSet>
      <dgm:spPr/>
    </dgm:pt>
    <dgm:pt modelId="{7C8FB9B4-AA3B-46E8-A70B-7EE782CC00E0}" type="pres">
      <dgm:prSet presAssocID="{48BD5602-CD77-4C78-9036-45EEB9C92030}" presName="sibTrans" presStyleCnt="0"/>
      <dgm:spPr/>
    </dgm:pt>
    <dgm:pt modelId="{04642888-517E-4722-8469-B8F7C0C51C24}" type="pres">
      <dgm:prSet presAssocID="{844A29FB-6A97-431A-A042-0B17A503F75E}" presName="node" presStyleLbl="node1" presStyleIdx="3" presStyleCnt="5">
        <dgm:presLayoutVars>
          <dgm:bulletEnabled val="1"/>
        </dgm:presLayoutVars>
      </dgm:prSet>
      <dgm:spPr/>
    </dgm:pt>
    <dgm:pt modelId="{DD712FF3-5FF9-4685-AC03-0EF2828DA295}" type="pres">
      <dgm:prSet presAssocID="{5E7D63EA-0DAD-474E-AC7B-C2AEBB951C57}" presName="sibTrans" presStyleCnt="0"/>
      <dgm:spPr/>
    </dgm:pt>
    <dgm:pt modelId="{2371DA15-7F62-4BCF-A4B5-87EDD56DD594}" type="pres">
      <dgm:prSet presAssocID="{1C61B448-CE5E-4402-9B5C-7C8A4E99869C}" presName="node" presStyleLbl="node1" presStyleIdx="4" presStyleCnt="5">
        <dgm:presLayoutVars>
          <dgm:bulletEnabled val="1"/>
        </dgm:presLayoutVars>
      </dgm:prSet>
      <dgm:spPr/>
    </dgm:pt>
  </dgm:ptLst>
  <dgm:cxnLst>
    <dgm:cxn modelId="{98BA2B08-585A-4F02-A76A-8D7522BC1326}" srcId="{4C58B03D-A1DA-4F27-BD58-26BC662FA5D2}" destId="{1C61B448-CE5E-4402-9B5C-7C8A4E99869C}" srcOrd="4" destOrd="0" parTransId="{B1F7E472-74FE-4A05-8771-02727ECEF043}" sibTransId="{68FD0B87-DB26-4AC1-8036-43D48F4B7C14}"/>
    <dgm:cxn modelId="{759F2209-2B90-4EA7-B6BB-451CE3C54000}" type="presOf" srcId="{E3233A6F-F73E-4C8C-908C-24020711FC9E}" destId="{2564CD53-FBEC-49BD-98BF-1A2494E72A92}" srcOrd="0" destOrd="0" presId="urn:microsoft.com/office/officeart/2005/8/layout/default"/>
    <dgm:cxn modelId="{6E72D82D-BE24-4BA7-9307-FB95B2BA137D}" srcId="{4C58B03D-A1DA-4F27-BD58-26BC662FA5D2}" destId="{4F10CCB1-4FF1-4721-BD13-596CEA53A244}" srcOrd="1" destOrd="0" parTransId="{2F7CF4CE-38C5-4D79-A199-3ED221CE6C75}" sibTransId="{63851EC1-14F6-45A0-9314-F3A78B4414CF}"/>
    <dgm:cxn modelId="{9803FF2E-E298-4EFC-806D-C9AD614FA29C}" type="presOf" srcId="{2B18ED5F-9F32-49B2-A22D-7194D5C3C77B}" destId="{45EC6031-4DB6-4D12-A85E-0F727846D246}" srcOrd="0" destOrd="0" presId="urn:microsoft.com/office/officeart/2005/8/layout/default"/>
    <dgm:cxn modelId="{85E09438-9CDE-4529-AC73-D22978AF0DD5}" srcId="{4C58B03D-A1DA-4F27-BD58-26BC662FA5D2}" destId="{844A29FB-6A97-431A-A042-0B17A503F75E}" srcOrd="3" destOrd="0" parTransId="{EBD63AE4-4604-4BD7-A706-2EA004C850A5}" sibTransId="{5E7D63EA-0DAD-474E-AC7B-C2AEBB951C57}"/>
    <dgm:cxn modelId="{2DF61F3E-F07F-4D9A-B33C-50A79BAF4354}" type="presOf" srcId="{4C58B03D-A1DA-4F27-BD58-26BC662FA5D2}" destId="{DBE6DD09-A46B-4897-A4DD-A8F750FD0589}" srcOrd="0" destOrd="0" presId="urn:microsoft.com/office/officeart/2005/8/layout/default"/>
    <dgm:cxn modelId="{2CEAE844-306B-4CA7-8EDF-778DE08E4578}" type="presOf" srcId="{844A29FB-6A97-431A-A042-0B17A503F75E}" destId="{04642888-517E-4722-8469-B8F7C0C51C24}" srcOrd="0" destOrd="0" presId="urn:microsoft.com/office/officeart/2005/8/layout/default"/>
    <dgm:cxn modelId="{DCFEF354-949F-499C-83ED-DCD58B3E34FF}" type="presOf" srcId="{1C61B448-CE5E-4402-9B5C-7C8A4E99869C}" destId="{2371DA15-7F62-4BCF-A4B5-87EDD56DD594}" srcOrd="0" destOrd="0" presId="urn:microsoft.com/office/officeart/2005/8/layout/default"/>
    <dgm:cxn modelId="{1F595A7D-491F-4F52-B7F6-7D3A9F846670}" srcId="{4C58B03D-A1DA-4F27-BD58-26BC662FA5D2}" destId="{E3233A6F-F73E-4C8C-908C-24020711FC9E}" srcOrd="2" destOrd="0" parTransId="{86B8FA0C-0E89-4F05-B5FE-E780D52CBB23}" sibTransId="{48BD5602-CD77-4C78-9036-45EEB9C92030}"/>
    <dgm:cxn modelId="{88DAE0D6-8629-4D90-9AD3-6A3B6863741A}" type="presOf" srcId="{4F10CCB1-4FF1-4721-BD13-596CEA53A244}" destId="{BC409A1E-5AB9-41EB-91B6-D4A200BCC2F8}" srcOrd="0" destOrd="0" presId="urn:microsoft.com/office/officeart/2005/8/layout/default"/>
    <dgm:cxn modelId="{1DE697E3-C1C7-48B9-BB67-7870509B8EE4}" srcId="{4C58B03D-A1DA-4F27-BD58-26BC662FA5D2}" destId="{2B18ED5F-9F32-49B2-A22D-7194D5C3C77B}" srcOrd="0" destOrd="0" parTransId="{10AF97B6-FFC6-451B-A6B3-AF1FF263938A}" sibTransId="{6C773326-AB1C-44E7-B5B3-210F0015D488}"/>
    <dgm:cxn modelId="{70E6644A-D3AE-49B2-9358-7C4A09165711}" type="presParOf" srcId="{DBE6DD09-A46B-4897-A4DD-A8F750FD0589}" destId="{45EC6031-4DB6-4D12-A85E-0F727846D246}" srcOrd="0" destOrd="0" presId="urn:microsoft.com/office/officeart/2005/8/layout/default"/>
    <dgm:cxn modelId="{78EA67F0-CF2B-4B02-9B43-CF56C66E6E35}" type="presParOf" srcId="{DBE6DD09-A46B-4897-A4DD-A8F750FD0589}" destId="{2F47179B-1ADA-4461-B9EB-6A37636ECB4A}" srcOrd="1" destOrd="0" presId="urn:microsoft.com/office/officeart/2005/8/layout/default"/>
    <dgm:cxn modelId="{5ADBFB76-AD15-4799-86E7-CE32651DC8C7}" type="presParOf" srcId="{DBE6DD09-A46B-4897-A4DD-A8F750FD0589}" destId="{BC409A1E-5AB9-41EB-91B6-D4A200BCC2F8}" srcOrd="2" destOrd="0" presId="urn:microsoft.com/office/officeart/2005/8/layout/default"/>
    <dgm:cxn modelId="{F559121D-91F5-4316-A645-C00F969D744E}" type="presParOf" srcId="{DBE6DD09-A46B-4897-A4DD-A8F750FD0589}" destId="{D9CC9C5D-581F-4F15-AF69-7A32E38F8262}" srcOrd="3" destOrd="0" presId="urn:microsoft.com/office/officeart/2005/8/layout/default"/>
    <dgm:cxn modelId="{3230CF54-2C45-4B2C-AF91-F882665003F9}" type="presParOf" srcId="{DBE6DD09-A46B-4897-A4DD-A8F750FD0589}" destId="{2564CD53-FBEC-49BD-98BF-1A2494E72A92}" srcOrd="4" destOrd="0" presId="urn:microsoft.com/office/officeart/2005/8/layout/default"/>
    <dgm:cxn modelId="{D948D779-64C1-48A7-905B-0BFF021CA965}" type="presParOf" srcId="{DBE6DD09-A46B-4897-A4DD-A8F750FD0589}" destId="{7C8FB9B4-AA3B-46E8-A70B-7EE782CC00E0}" srcOrd="5" destOrd="0" presId="urn:microsoft.com/office/officeart/2005/8/layout/default"/>
    <dgm:cxn modelId="{91121343-ABE7-45C4-B904-3FD7A8CF096A}" type="presParOf" srcId="{DBE6DD09-A46B-4897-A4DD-A8F750FD0589}" destId="{04642888-517E-4722-8469-B8F7C0C51C24}" srcOrd="6" destOrd="0" presId="urn:microsoft.com/office/officeart/2005/8/layout/default"/>
    <dgm:cxn modelId="{01FE8152-9597-4740-893D-7B3D96587CC3}" type="presParOf" srcId="{DBE6DD09-A46B-4897-A4DD-A8F750FD0589}" destId="{DD712FF3-5FF9-4685-AC03-0EF2828DA295}" srcOrd="7" destOrd="0" presId="urn:microsoft.com/office/officeart/2005/8/layout/default"/>
    <dgm:cxn modelId="{CB85FD52-8E2C-482C-ACA2-C3F26AA7AC78}" type="presParOf" srcId="{DBE6DD09-A46B-4897-A4DD-A8F750FD0589}" destId="{2371DA15-7F62-4BCF-A4B5-87EDD56DD59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641750-A5E1-4095-8B9F-BC516FAFB1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767401-65B2-4EEE-AE6A-ECC76CC0120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0" i="0"/>
            <a:t>Dataset viewer is currently pretty basic</a:t>
          </a:r>
          <a:endParaRPr lang="en-US"/>
        </a:p>
      </dgm:t>
    </dgm:pt>
    <dgm:pt modelId="{B2E60AEA-788C-4FF4-9B59-732028F3ACFC}" type="parTrans" cxnId="{0C470349-3042-4902-873D-F9BBFCA393F2}">
      <dgm:prSet/>
      <dgm:spPr/>
      <dgm:t>
        <a:bodyPr/>
        <a:lstStyle/>
        <a:p>
          <a:endParaRPr lang="en-US"/>
        </a:p>
      </dgm:t>
    </dgm:pt>
    <dgm:pt modelId="{0091ADC6-3656-4498-B013-492D8321C7CC}" type="sibTrans" cxnId="{0C470349-3042-4902-873D-F9BBFCA393F2}">
      <dgm:prSet/>
      <dgm:spPr/>
      <dgm:t>
        <a:bodyPr/>
        <a:lstStyle/>
        <a:p>
          <a:endParaRPr lang="en-US"/>
        </a:p>
      </dgm:t>
    </dgm:pt>
    <dgm:pt modelId="{97D88D3D-F4BE-4D5C-B1B2-C14AE6E26D03}">
      <dgm:prSet/>
      <dgm:spPr>
        <a:solidFill>
          <a:schemeClr val="accent5"/>
        </a:solidFill>
      </dgm:spPr>
      <dgm:t>
        <a:bodyPr/>
        <a:lstStyle/>
        <a:p>
          <a:r>
            <a:rPr lang="en-US" b="0" i="0" dirty="0"/>
            <a:t>Placement of logs is a little hard to get used to</a:t>
          </a:r>
          <a:endParaRPr lang="en-US" dirty="0"/>
        </a:p>
      </dgm:t>
    </dgm:pt>
    <dgm:pt modelId="{DBCCBD3E-E26E-45C0-88C4-B6483E20E357}" type="parTrans" cxnId="{AA97AA59-B832-486D-9CDC-2E796F376C49}">
      <dgm:prSet/>
      <dgm:spPr/>
      <dgm:t>
        <a:bodyPr/>
        <a:lstStyle/>
        <a:p>
          <a:endParaRPr lang="en-US"/>
        </a:p>
      </dgm:t>
    </dgm:pt>
    <dgm:pt modelId="{14E6B579-2CB4-4127-A1F9-6E1312EAA35D}" type="sibTrans" cxnId="{AA97AA59-B832-486D-9CDC-2E796F376C49}">
      <dgm:prSet/>
      <dgm:spPr/>
      <dgm:t>
        <a:bodyPr/>
        <a:lstStyle/>
        <a:p>
          <a:endParaRPr lang="en-US"/>
        </a:p>
      </dgm:t>
    </dgm:pt>
    <dgm:pt modelId="{31696939-8F99-451A-AD9E-89DF30E18719}">
      <dgm:prSet/>
      <dgm:spPr>
        <a:solidFill>
          <a:schemeClr val="accent5"/>
        </a:solidFill>
      </dgm:spPr>
      <dgm:t>
        <a:bodyPr/>
        <a:lstStyle/>
        <a:p>
          <a:r>
            <a:rPr lang="en-US" b="0" i="0"/>
            <a:t>Must manually clear log</a:t>
          </a:r>
          <a:endParaRPr lang="en-US"/>
        </a:p>
      </dgm:t>
    </dgm:pt>
    <dgm:pt modelId="{86C90D15-A697-4FAA-962D-E3B7974E0E26}" type="parTrans" cxnId="{5FA8CDC7-7183-4D34-893A-67CE5CFBFF16}">
      <dgm:prSet/>
      <dgm:spPr/>
      <dgm:t>
        <a:bodyPr/>
        <a:lstStyle/>
        <a:p>
          <a:endParaRPr lang="en-US"/>
        </a:p>
      </dgm:t>
    </dgm:pt>
    <dgm:pt modelId="{38803F03-FA5B-4DFB-ADDD-C4152684D3A2}" type="sibTrans" cxnId="{5FA8CDC7-7183-4D34-893A-67CE5CFBFF16}">
      <dgm:prSet/>
      <dgm:spPr/>
      <dgm:t>
        <a:bodyPr/>
        <a:lstStyle/>
        <a:p>
          <a:endParaRPr lang="en-US"/>
        </a:p>
      </dgm:t>
    </dgm:pt>
    <dgm:pt modelId="{5EAF7406-9762-4114-8A43-67D0ED5F8DAB}">
      <dgm:prSet/>
      <dgm:spPr>
        <a:solidFill>
          <a:schemeClr val="accent5"/>
        </a:solidFill>
      </dgm:spPr>
      <dgm:t>
        <a:bodyPr/>
        <a:lstStyle/>
        <a:p>
          <a:r>
            <a:rPr lang="en-US" b="0" i="0"/>
            <a:t>No background submit</a:t>
          </a:r>
          <a:endParaRPr lang="en-US"/>
        </a:p>
      </dgm:t>
    </dgm:pt>
    <dgm:pt modelId="{16F76663-24DC-4906-852B-4475D1AF6B3D}" type="parTrans" cxnId="{44B017CC-0588-4C55-BBE0-28E93D301C85}">
      <dgm:prSet/>
      <dgm:spPr/>
      <dgm:t>
        <a:bodyPr/>
        <a:lstStyle/>
        <a:p>
          <a:endParaRPr lang="en-US"/>
        </a:p>
      </dgm:t>
    </dgm:pt>
    <dgm:pt modelId="{F4749CC2-60BA-43AA-86EB-64844EA6A8AD}" type="sibTrans" cxnId="{44B017CC-0588-4C55-BBE0-28E93D301C85}">
      <dgm:prSet/>
      <dgm:spPr/>
      <dgm:t>
        <a:bodyPr/>
        <a:lstStyle/>
        <a:p>
          <a:endParaRPr lang="en-US"/>
        </a:p>
      </dgm:t>
    </dgm:pt>
    <dgm:pt modelId="{A4BB603C-465C-48EF-933F-7460894827A5}" type="pres">
      <dgm:prSet presAssocID="{6A641750-A5E1-4095-8B9F-BC516FAFB15B}" presName="diagram" presStyleCnt="0">
        <dgm:presLayoutVars>
          <dgm:dir/>
          <dgm:resizeHandles val="exact"/>
        </dgm:presLayoutVars>
      </dgm:prSet>
      <dgm:spPr/>
    </dgm:pt>
    <dgm:pt modelId="{F8594C4F-B511-482B-AE94-DF16B3DDE45A}" type="pres">
      <dgm:prSet presAssocID="{8D767401-65B2-4EEE-AE6A-ECC76CC01201}" presName="node" presStyleLbl="node1" presStyleIdx="0" presStyleCnt="4">
        <dgm:presLayoutVars>
          <dgm:bulletEnabled val="1"/>
        </dgm:presLayoutVars>
      </dgm:prSet>
      <dgm:spPr/>
    </dgm:pt>
    <dgm:pt modelId="{E2E13032-12BD-401D-8DE4-C72763DEC65B}" type="pres">
      <dgm:prSet presAssocID="{0091ADC6-3656-4498-B013-492D8321C7CC}" presName="sibTrans" presStyleCnt="0"/>
      <dgm:spPr/>
    </dgm:pt>
    <dgm:pt modelId="{05A005CC-6247-4222-85B6-23FB3B2F56A0}" type="pres">
      <dgm:prSet presAssocID="{97D88D3D-F4BE-4D5C-B1B2-C14AE6E26D03}" presName="node" presStyleLbl="node1" presStyleIdx="1" presStyleCnt="4">
        <dgm:presLayoutVars>
          <dgm:bulletEnabled val="1"/>
        </dgm:presLayoutVars>
      </dgm:prSet>
      <dgm:spPr/>
    </dgm:pt>
    <dgm:pt modelId="{E9D26FE3-7B05-4AF9-8638-650EEC5EAB8F}" type="pres">
      <dgm:prSet presAssocID="{14E6B579-2CB4-4127-A1F9-6E1312EAA35D}" presName="sibTrans" presStyleCnt="0"/>
      <dgm:spPr/>
    </dgm:pt>
    <dgm:pt modelId="{B619B29D-EC2D-4416-8186-2C65BE93DDB2}" type="pres">
      <dgm:prSet presAssocID="{31696939-8F99-451A-AD9E-89DF30E18719}" presName="node" presStyleLbl="node1" presStyleIdx="2" presStyleCnt="4">
        <dgm:presLayoutVars>
          <dgm:bulletEnabled val="1"/>
        </dgm:presLayoutVars>
      </dgm:prSet>
      <dgm:spPr/>
    </dgm:pt>
    <dgm:pt modelId="{C2FAC872-0466-4ABD-BF83-C5E32887B6D7}" type="pres">
      <dgm:prSet presAssocID="{38803F03-FA5B-4DFB-ADDD-C4152684D3A2}" presName="sibTrans" presStyleCnt="0"/>
      <dgm:spPr/>
    </dgm:pt>
    <dgm:pt modelId="{7BE021F0-C128-4ED4-B262-59E22BD55737}" type="pres">
      <dgm:prSet presAssocID="{5EAF7406-9762-4114-8A43-67D0ED5F8DAB}" presName="node" presStyleLbl="node1" presStyleIdx="3" presStyleCnt="4">
        <dgm:presLayoutVars>
          <dgm:bulletEnabled val="1"/>
        </dgm:presLayoutVars>
      </dgm:prSet>
      <dgm:spPr/>
    </dgm:pt>
  </dgm:ptLst>
  <dgm:cxnLst>
    <dgm:cxn modelId="{20B67B62-25AA-44CF-A563-C74BF9B2132B}" type="presOf" srcId="{5EAF7406-9762-4114-8A43-67D0ED5F8DAB}" destId="{7BE021F0-C128-4ED4-B262-59E22BD55737}" srcOrd="0" destOrd="0" presId="urn:microsoft.com/office/officeart/2005/8/layout/default"/>
    <dgm:cxn modelId="{0C470349-3042-4902-873D-F9BBFCA393F2}" srcId="{6A641750-A5E1-4095-8B9F-BC516FAFB15B}" destId="{8D767401-65B2-4EEE-AE6A-ECC76CC01201}" srcOrd="0" destOrd="0" parTransId="{B2E60AEA-788C-4FF4-9B59-732028F3ACFC}" sibTransId="{0091ADC6-3656-4498-B013-492D8321C7CC}"/>
    <dgm:cxn modelId="{AA97AA59-B832-486D-9CDC-2E796F376C49}" srcId="{6A641750-A5E1-4095-8B9F-BC516FAFB15B}" destId="{97D88D3D-F4BE-4D5C-B1B2-C14AE6E26D03}" srcOrd="1" destOrd="0" parTransId="{DBCCBD3E-E26E-45C0-88C4-B6483E20E357}" sibTransId="{14E6B579-2CB4-4127-A1F9-6E1312EAA35D}"/>
    <dgm:cxn modelId="{7BEDE59D-0722-40EC-BE5F-1600BF98E51E}" type="presOf" srcId="{31696939-8F99-451A-AD9E-89DF30E18719}" destId="{B619B29D-EC2D-4416-8186-2C65BE93DDB2}" srcOrd="0" destOrd="0" presId="urn:microsoft.com/office/officeart/2005/8/layout/default"/>
    <dgm:cxn modelId="{5CD0AFBA-7379-4A35-B73E-4BDF256AE202}" type="presOf" srcId="{97D88D3D-F4BE-4D5C-B1B2-C14AE6E26D03}" destId="{05A005CC-6247-4222-85B6-23FB3B2F56A0}" srcOrd="0" destOrd="0" presId="urn:microsoft.com/office/officeart/2005/8/layout/default"/>
    <dgm:cxn modelId="{0AF915BC-EF3A-4635-9C81-32B5F51572D1}" type="presOf" srcId="{8D767401-65B2-4EEE-AE6A-ECC76CC01201}" destId="{F8594C4F-B511-482B-AE94-DF16B3DDE45A}" srcOrd="0" destOrd="0" presId="urn:microsoft.com/office/officeart/2005/8/layout/default"/>
    <dgm:cxn modelId="{539B58C6-03CD-4299-9E1F-B2AFE0ABFAEF}" type="presOf" srcId="{6A641750-A5E1-4095-8B9F-BC516FAFB15B}" destId="{A4BB603C-465C-48EF-933F-7460894827A5}" srcOrd="0" destOrd="0" presId="urn:microsoft.com/office/officeart/2005/8/layout/default"/>
    <dgm:cxn modelId="{5FA8CDC7-7183-4D34-893A-67CE5CFBFF16}" srcId="{6A641750-A5E1-4095-8B9F-BC516FAFB15B}" destId="{31696939-8F99-451A-AD9E-89DF30E18719}" srcOrd="2" destOrd="0" parTransId="{86C90D15-A697-4FAA-962D-E3B7974E0E26}" sibTransId="{38803F03-FA5B-4DFB-ADDD-C4152684D3A2}"/>
    <dgm:cxn modelId="{44B017CC-0588-4C55-BBE0-28E93D301C85}" srcId="{6A641750-A5E1-4095-8B9F-BC516FAFB15B}" destId="{5EAF7406-9762-4114-8A43-67D0ED5F8DAB}" srcOrd="3" destOrd="0" parTransId="{16F76663-24DC-4906-852B-4475D1AF6B3D}" sibTransId="{F4749CC2-60BA-43AA-86EB-64844EA6A8AD}"/>
    <dgm:cxn modelId="{BD4B748E-46AE-42B5-B5F9-5776E4D21D0A}" type="presParOf" srcId="{A4BB603C-465C-48EF-933F-7460894827A5}" destId="{F8594C4F-B511-482B-AE94-DF16B3DDE45A}" srcOrd="0" destOrd="0" presId="urn:microsoft.com/office/officeart/2005/8/layout/default"/>
    <dgm:cxn modelId="{D947BB35-4825-45E0-A839-B914D71D4D91}" type="presParOf" srcId="{A4BB603C-465C-48EF-933F-7460894827A5}" destId="{E2E13032-12BD-401D-8DE4-C72763DEC65B}" srcOrd="1" destOrd="0" presId="urn:microsoft.com/office/officeart/2005/8/layout/default"/>
    <dgm:cxn modelId="{AB663389-4571-4840-AE09-EE627982146E}" type="presParOf" srcId="{A4BB603C-465C-48EF-933F-7460894827A5}" destId="{05A005CC-6247-4222-85B6-23FB3B2F56A0}" srcOrd="2" destOrd="0" presId="urn:microsoft.com/office/officeart/2005/8/layout/default"/>
    <dgm:cxn modelId="{D6E732CB-D394-48E6-ABFA-7DD33F01B843}" type="presParOf" srcId="{A4BB603C-465C-48EF-933F-7460894827A5}" destId="{E9D26FE3-7B05-4AF9-8638-650EEC5EAB8F}" srcOrd="3" destOrd="0" presId="urn:microsoft.com/office/officeart/2005/8/layout/default"/>
    <dgm:cxn modelId="{9E829671-FF2D-4E33-A74F-C13FB690E555}" type="presParOf" srcId="{A4BB603C-465C-48EF-933F-7460894827A5}" destId="{B619B29D-EC2D-4416-8186-2C65BE93DDB2}" srcOrd="4" destOrd="0" presId="urn:microsoft.com/office/officeart/2005/8/layout/default"/>
    <dgm:cxn modelId="{C8843EEA-D26E-4FFC-AC27-7B3914EA3067}" type="presParOf" srcId="{A4BB603C-465C-48EF-933F-7460894827A5}" destId="{C2FAC872-0466-4ABD-BF83-C5E32887B6D7}" srcOrd="5" destOrd="0" presId="urn:microsoft.com/office/officeart/2005/8/layout/default"/>
    <dgm:cxn modelId="{6BCA2BFF-5E74-4D55-8756-57D9640C856B}" type="presParOf" srcId="{A4BB603C-465C-48EF-933F-7460894827A5}" destId="{7BE021F0-C128-4ED4-B262-59E22BD5573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2004F-35ED-4908-A51C-4836DB4CA492}">
      <dsp:nvSpPr>
        <dsp:cNvPr id="0" name=""/>
        <dsp:cNvSpPr/>
      </dsp:nvSpPr>
      <dsp:spPr>
        <a:xfrm>
          <a:off x="0" y="249300"/>
          <a:ext cx="7741848" cy="1509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/>
            <a:t>Cross-platform Compatibility</a:t>
          </a:r>
          <a:endParaRPr lang="en-US" sz="3800" kern="1200"/>
        </a:p>
      </dsp:txBody>
      <dsp:txXfrm>
        <a:off x="73690" y="322990"/>
        <a:ext cx="7594468" cy="1362175"/>
      </dsp:txXfrm>
    </dsp:sp>
    <dsp:sp modelId="{B6F240DB-F3C7-444B-9B59-739A851B683C}">
      <dsp:nvSpPr>
        <dsp:cNvPr id="0" name=""/>
        <dsp:cNvSpPr/>
      </dsp:nvSpPr>
      <dsp:spPr>
        <a:xfrm>
          <a:off x="0" y="1868296"/>
          <a:ext cx="7741848" cy="1509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/>
            <a:t>Integrated Git Support</a:t>
          </a:r>
          <a:endParaRPr lang="en-US" sz="3800" kern="1200"/>
        </a:p>
      </dsp:txBody>
      <dsp:txXfrm>
        <a:off x="73690" y="1941986"/>
        <a:ext cx="7594468" cy="1362175"/>
      </dsp:txXfrm>
    </dsp:sp>
    <dsp:sp modelId="{8059AAD1-7753-4A8F-8E40-2E8BCE3C4467}">
      <dsp:nvSpPr>
        <dsp:cNvPr id="0" name=""/>
        <dsp:cNvSpPr/>
      </dsp:nvSpPr>
      <dsp:spPr>
        <a:xfrm>
          <a:off x="0" y="3487292"/>
          <a:ext cx="7741848" cy="1509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/>
            <a:t>Highly Customizable through extensions and themes</a:t>
          </a:r>
          <a:endParaRPr lang="en-US" sz="3800" kern="1200"/>
        </a:p>
      </dsp:txBody>
      <dsp:txXfrm>
        <a:off x="73690" y="3560982"/>
        <a:ext cx="7594468" cy="1362175"/>
      </dsp:txXfrm>
    </dsp:sp>
    <dsp:sp modelId="{07DD8A0B-6982-4ECD-A8A1-0A9CBE303B47}">
      <dsp:nvSpPr>
        <dsp:cNvPr id="0" name=""/>
        <dsp:cNvSpPr/>
      </dsp:nvSpPr>
      <dsp:spPr>
        <a:xfrm>
          <a:off x="0" y="5106288"/>
          <a:ext cx="7741848" cy="15095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0" i="0" kern="1200"/>
            <a:t>Multiple coding language support, including R, Python, and SAS</a:t>
          </a:r>
          <a:endParaRPr lang="en-US" sz="3800" kern="1200"/>
        </a:p>
      </dsp:txBody>
      <dsp:txXfrm>
        <a:off x="73690" y="5179978"/>
        <a:ext cx="7594468" cy="1362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5CD29-852E-4ED8-9CA4-F5C25BEA44E0}">
      <dsp:nvSpPr>
        <dsp:cNvPr id="0" name=""/>
        <dsp:cNvSpPr/>
      </dsp:nvSpPr>
      <dsp:spPr>
        <a:xfrm>
          <a:off x="0" y="39932"/>
          <a:ext cx="634423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Syntax Highlighting</a:t>
          </a:r>
          <a:endParaRPr lang="en-US" sz="3200" kern="1200"/>
        </a:p>
      </dsp:txBody>
      <dsp:txXfrm>
        <a:off x="37467" y="77399"/>
        <a:ext cx="6269303" cy="692586"/>
      </dsp:txXfrm>
    </dsp:sp>
    <dsp:sp modelId="{858F2F9C-E18D-4DC2-A3B7-8560079C7356}">
      <dsp:nvSpPr>
        <dsp:cNvPr id="0" name=""/>
        <dsp:cNvSpPr/>
      </dsp:nvSpPr>
      <dsp:spPr>
        <a:xfrm>
          <a:off x="0" y="899612"/>
          <a:ext cx="634423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Syntax Help</a:t>
          </a:r>
          <a:endParaRPr lang="en-US" sz="3200" kern="1200"/>
        </a:p>
      </dsp:txBody>
      <dsp:txXfrm>
        <a:off x="37467" y="937079"/>
        <a:ext cx="6269303" cy="692586"/>
      </dsp:txXfrm>
    </dsp:sp>
    <dsp:sp modelId="{62FFCFB4-5331-4F30-AAAB-AA47378E5564}">
      <dsp:nvSpPr>
        <dsp:cNvPr id="0" name=""/>
        <dsp:cNvSpPr/>
      </dsp:nvSpPr>
      <dsp:spPr>
        <a:xfrm>
          <a:off x="0" y="1759292"/>
          <a:ext cx="634423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Auto complete</a:t>
          </a:r>
          <a:endParaRPr lang="en-US" sz="3200" kern="1200"/>
        </a:p>
      </dsp:txBody>
      <dsp:txXfrm>
        <a:off x="37467" y="1796759"/>
        <a:ext cx="6269303" cy="692586"/>
      </dsp:txXfrm>
    </dsp:sp>
    <dsp:sp modelId="{1F918080-9D33-4980-88BB-4A2CA7D293AA}">
      <dsp:nvSpPr>
        <dsp:cNvPr id="0" name=""/>
        <dsp:cNvSpPr/>
      </dsp:nvSpPr>
      <dsp:spPr>
        <a:xfrm>
          <a:off x="0" y="2618972"/>
          <a:ext cx="634423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Color Themes</a:t>
          </a:r>
          <a:endParaRPr lang="en-US" sz="3200" kern="1200"/>
        </a:p>
      </dsp:txBody>
      <dsp:txXfrm>
        <a:off x="37467" y="2656439"/>
        <a:ext cx="6269303" cy="692586"/>
      </dsp:txXfrm>
    </dsp:sp>
    <dsp:sp modelId="{833EA58A-8941-49C5-97E9-5A1672639C55}">
      <dsp:nvSpPr>
        <dsp:cNvPr id="0" name=""/>
        <dsp:cNvSpPr/>
      </dsp:nvSpPr>
      <dsp:spPr>
        <a:xfrm>
          <a:off x="0" y="3478652"/>
          <a:ext cx="634423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Keyword Explanations</a:t>
          </a:r>
          <a:endParaRPr lang="en-US" sz="3200" kern="1200"/>
        </a:p>
      </dsp:txBody>
      <dsp:txXfrm>
        <a:off x="37467" y="3516119"/>
        <a:ext cx="6269303" cy="692586"/>
      </dsp:txXfrm>
    </dsp:sp>
    <dsp:sp modelId="{19C1B766-3743-411B-A000-292ED8132341}">
      <dsp:nvSpPr>
        <dsp:cNvPr id="0" name=""/>
        <dsp:cNvSpPr/>
      </dsp:nvSpPr>
      <dsp:spPr>
        <a:xfrm>
          <a:off x="0" y="4338332"/>
          <a:ext cx="634423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Code Folding and Outlines</a:t>
          </a:r>
          <a:endParaRPr lang="en-US" sz="3200" kern="1200"/>
        </a:p>
      </dsp:txBody>
      <dsp:txXfrm>
        <a:off x="37467" y="4375799"/>
        <a:ext cx="6269303" cy="692586"/>
      </dsp:txXfrm>
    </dsp:sp>
    <dsp:sp modelId="{416DD6AC-4A7A-469C-A90E-8B995713D2C6}">
      <dsp:nvSpPr>
        <dsp:cNvPr id="0" name=""/>
        <dsp:cNvSpPr/>
      </dsp:nvSpPr>
      <dsp:spPr>
        <a:xfrm>
          <a:off x="0" y="5198012"/>
          <a:ext cx="634423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Multiple Compute Options</a:t>
          </a:r>
          <a:endParaRPr lang="en-US" sz="3200" kern="1200"/>
        </a:p>
      </dsp:txBody>
      <dsp:txXfrm>
        <a:off x="37467" y="5235479"/>
        <a:ext cx="6269303" cy="692586"/>
      </dsp:txXfrm>
    </dsp:sp>
    <dsp:sp modelId="{E570A552-69D1-45F6-9A19-74C894F3ADF4}">
      <dsp:nvSpPr>
        <dsp:cNvPr id="0" name=""/>
        <dsp:cNvSpPr/>
      </dsp:nvSpPr>
      <dsp:spPr>
        <a:xfrm>
          <a:off x="0" y="6057692"/>
          <a:ext cx="6344237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Code Snippets</a:t>
          </a:r>
          <a:endParaRPr lang="en-US" sz="3200" kern="1200"/>
        </a:p>
      </dsp:txBody>
      <dsp:txXfrm>
        <a:off x="37467" y="6095159"/>
        <a:ext cx="6269303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2A58E-8F2B-479B-B5A6-C3A86B16F1FF}">
      <dsp:nvSpPr>
        <dsp:cNvPr id="0" name=""/>
        <dsp:cNvSpPr/>
      </dsp:nvSpPr>
      <dsp:spPr>
        <a:xfrm>
          <a:off x="0" y="22535"/>
          <a:ext cx="10838576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/>
            <a:t>Interactive notebooks that combine text, code, logs, and results in one document</a:t>
          </a:r>
          <a:endParaRPr lang="en-US" sz="4500" kern="1200"/>
        </a:p>
      </dsp:txBody>
      <dsp:txXfrm>
        <a:off x="87385" y="109920"/>
        <a:ext cx="10663806" cy="1615330"/>
      </dsp:txXfrm>
    </dsp:sp>
    <dsp:sp modelId="{BE77A669-8CA5-48A3-87AB-28A13274CB82}">
      <dsp:nvSpPr>
        <dsp:cNvPr id="0" name=""/>
        <dsp:cNvSpPr/>
      </dsp:nvSpPr>
      <dsp:spPr>
        <a:xfrm>
          <a:off x="0" y="1942235"/>
          <a:ext cx="10838576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/>
            <a:t>Excellent for telling stories with data and programming</a:t>
          </a:r>
          <a:endParaRPr lang="en-US" sz="4500" kern="1200"/>
        </a:p>
      </dsp:txBody>
      <dsp:txXfrm>
        <a:off x="87385" y="2029620"/>
        <a:ext cx="10663806" cy="1615330"/>
      </dsp:txXfrm>
    </dsp:sp>
    <dsp:sp modelId="{4D1250B6-DA05-45FC-B3B9-2222E43AD6EF}">
      <dsp:nvSpPr>
        <dsp:cNvPr id="0" name=""/>
        <dsp:cNvSpPr/>
      </dsp:nvSpPr>
      <dsp:spPr>
        <a:xfrm>
          <a:off x="0" y="3861935"/>
          <a:ext cx="10838576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/>
            <a:t>Similar to Jupyter notebooks and R Markdown files</a:t>
          </a:r>
          <a:endParaRPr lang="en-US" sz="4500" kern="1200"/>
        </a:p>
      </dsp:txBody>
      <dsp:txXfrm>
        <a:off x="87385" y="3949320"/>
        <a:ext cx="10663806" cy="1615330"/>
      </dsp:txXfrm>
    </dsp:sp>
    <dsp:sp modelId="{A01BE229-9B43-48D4-BA10-8F30810010D8}">
      <dsp:nvSpPr>
        <dsp:cNvPr id="0" name=""/>
        <dsp:cNvSpPr/>
      </dsp:nvSpPr>
      <dsp:spPr>
        <a:xfrm>
          <a:off x="0" y="5781635"/>
          <a:ext cx="10838576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i="0" kern="1200"/>
            <a:t>Sharable with other users of VS code with the plugin</a:t>
          </a:r>
          <a:endParaRPr lang="en-US" sz="4500" kern="1200"/>
        </a:p>
      </dsp:txBody>
      <dsp:txXfrm>
        <a:off x="87385" y="5869020"/>
        <a:ext cx="10663806" cy="1615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C6031-4DB6-4D12-A85E-0F727846D246}">
      <dsp:nvSpPr>
        <dsp:cNvPr id="0" name=""/>
        <dsp:cNvSpPr/>
      </dsp:nvSpPr>
      <dsp:spPr>
        <a:xfrm>
          <a:off x="266881" y="152"/>
          <a:ext cx="3432420" cy="205945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Connect to multiple SAS compute engines</a:t>
          </a:r>
          <a:endParaRPr lang="en-US" sz="3200" kern="1200"/>
        </a:p>
      </dsp:txBody>
      <dsp:txXfrm>
        <a:off x="266881" y="152"/>
        <a:ext cx="3432420" cy="2059452"/>
      </dsp:txXfrm>
    </dsp:sp>
    <dsp:sp modelId="{BC409A1E-5AB9-41EB-91B6-D4A200BCC2F8}">
      <dsp:nvSpPr>
        <dsp:cNvPr id="0" name=""/>
        <dsp:cNvSpPr/>
      </dsp:nvSpPr>
      <dsp:spPr>
        <a:xfrm>
          <a:off x="4042544" y="152"/>
          <a:ext cx="3432420" cy="205945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Very nice formatting and code viewing</a:t>
          </a:r>
          <a:endParaRPr lang="en-US" sz="3200" kern="1200" dirty="0"/>
        </a:p>
      </dsp:txBody>
      <dsp:txXfrm>
        <a:off x="4042544" y="152"/>
        <a:ext cx="3432420" cy="2059452"/>
      </dsp:txXfrm>
    </dsp:sp>
    <dsp:sp modelId="{2564CD53-FBEC-49BD-98BF-1A2494E72A92}">
      <dsp:nvSpPr>
        <dsp:cNvPr id="0" name=""/>
        <dsp:cNvSpPr/>
      </dsp:nvSpPr>
      <dsp:spPr>
        <a:xfrm>
          <a:off x="266881" y="2402846"/>
          <a:ext cx="3432420" cy="205945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/>
            <a:t>Can run other languages from the same application</a:t>
          </a:r>
          <a:endParaRPr lang="en-US" sz="3200" kern="1200" dirty="0"/>
        </a:p>
      </dsp:txBody>
      <dsp:txXfrm>
        <a:off x="266881" y="2402846"/>
        <a:ext cx="3432420" cy="2059452"/>
      </dsp:txXfrm>
    </dsp:sp>
    <dsp:sp modelId="{04642888-517E-4722-8469-B8F7C0C51C24}">
      <dsp:nvSpPr>
        <dsp:cNvPr id="0" name=""/>
        <dsp:cNvSpPr/>
      </dsp:nvSpPr>
      <dsp:spPr>
        <a:xfrm>
          <a:off x="4042544" y="2402846"/>
          <a:ext cx="3432420" cy="205945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SAS Notebooks in general are awesome</a:t>
          </a:r>
          <a:endParaRPr lang="en-US" sz="3200" kern="1200"/>
        </a:p>
      </dsp:txBody>
      <dsp:txXfrm>
        <a:off x="4042544" y="2402846"/>
        <a:ext cx="3432420" cy="2059452"/>
      </dsp:txXfrm>
    </dsp:sp>
    <dsp:sp modelId="{2371DA15-7F62-4BCF-A4B5-87EDD56DD594}">
      <dsp:nvSpPr>
        <dsp:cNvPr id="0" name=""/>
        <dsp:cNvSpPr/>
      </dsp:nvSpPr>
      <dsp:spPr>
        <a:xfrm>
          <a:off x="2154712" y="4805540"/>
          <a:ext cx="3432420" cy="205945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/>
            <a:t>Can use on any OS</a:t>
          </a:r>
          <a:endParaRPr lang="en-US" sz="3200" kern="1200"/>
        </a:p>
      </dsp:txBody>
      <dsp:txXfrm>
        <a:off x="2154712" y="4805540"/>
        <a:ext cx="3432420" cy="2059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94C4F-B511-482B-AE94-DF16B3DDE45A}">
      <dsp:nvSpPr>
        <dsp:cNvPr id="0" name=""/>
        <dsp:cNvSpPr/>
      </dsp:nvSpPr>
      <dsp:spPr>
        <a:xfrm>
          <a:off x="945" y="1036871"/>
          <a:ext cx="3685694" cy="221141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Dataset viewer is currently pretty basic</a:t>
          </a:r>
          <a:endParaRPr lang="en-US" sz="3400" kern="1200"/>
        </a:p>
      </dsp:txBody>
      <dsp:txXfrm>
        <a:off x="945" y="1036871"/>
        <a:ext cx="3685694" cy="2211416"/>
      </dsp:txXfrm>
    </dsp:sp>
    <dsp:sp modelId="{05A005CC-6247-4222-85B6-23FB3B2F56A0}">
      <dsp:nvSpPr>
        <dsp:cNvPr id="0" name=""/>
        <dsp:cNvSpPr/>
      </dsp:nvSpPr>
      <dsp:spPr>
        <a:xfrm>
          <a:off x="4055208" y="1036871"/>
          <a:ext cx="3685694" cy="221141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dirty="0"/>
            <a:t>Placement of logs is a little hard to get used to</a:t>
          </a:r>
          <a:endParaRPr lang="en-US" sz="3400" kern="1200" dirty="0"/>
        </a:p>
      </dsp:txBody>
      <dsp:txXfrm>
        <a:off x="4055208" y="1036871"/>
        <a:ext cx="3685694" cy="2211416"/>
      </dsp:txXfrm>
    </dsp:sp>
    <dsp:sp modelId="{B619B29D-EC2D-4416-8186-2C65BE93DDB2}">
      <dsp:nvSpPr>
        <dsp:cNvPr id="0" name=""/>
        <dsp:cNvSpPr/>
      </dsp:nvSpPr>
      <dsp:spPr>
        <a:xfrm>
          <a:off x="945" y="3616857"/>
          <a:ext cx="3685694" cy="221141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Must manually clear log</a:t>
          </a:r>
          <a:endParaRPr lang="en-US" sz="3400" kern="1200"/>
        </a:p>
      </dsp:txBody>
      <dsp:txXfrm>
        <a:off x="945" y="3616857"/>
        <a:ext cx="3685694" cy="2211416"/>
      </dsp:txXfrm>
    </dsp:sp>
    <dsp:sp modelId="{7BE021F0-C128-4ED4-B262-59E22BD55737}">
      <dsp:nvSpPr>
        <dsp:cNvPr id="0" name=""/>
        <dsp:cNvSpPr/>
      </dsp:nvSpPr>
      <dsp:spPr>
        <a:xfrm>
          <a:off x="4055208" y="3616857"/>
          <a:ext cx="3685694" cy="221141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No background submit</a:t>
          </a:r>
          <a:endParaRPr lang="en-US" sz="3400" kern="1200"/>
        </a:p>
      </dsp:txBody>
      <dsp:txXfrm>
        <a:off x="4055208" y="3616857"/>
        <a:ext cx="3685694" cy="2211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26.xml"/><Relationship Id="rId1" Type="http://schemas.openxmlformats.org/officeDocument/2006/relationships/theme" Target="../theme/theme4.xml"/><Relationship Id="rId4" Type="http://schemas.openxmlformats.org/officeDocument/2006/relationships/image" Target="../media/image2.sv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A56FA-0DF4-15B7-A216-DB01CF5CE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E34E3-7E5C-436A-9E6D-2FFC8FFCFCBF}" type="datetimeFigureOut">
              <a:rPr lang="en-US" smtClean="0">
                <a:latin typeface="Anova Light" panose="020B0403020203020204" pitchFamily="34" charset="0"/>
              </a:rPr>
              <a:t>9/19/2025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2EC1A-046B-DC8F-4AAC-4BB03667CC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4EF46A2-9381-4C51-8277-3C7F2938E9F9}" type="slidenum">
              <a:rPr lang="en-US" smtClean="0">
                <a:latin typeface="Anova Light" panose="020B0403020203020204" pitchFamily="34" charset="0"/>
              </a:rPr>
              <a:pPr algn="l"/>
              <a:t>‹#›</a:t>
            </a:fld>
            <a:endParaRPr lang="en-US" dirty="0">
              <a:latin typeface="Anova Light" panose="020B0403020203020204" pitchFamily="34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A8A3785-BF0E-6C8B-8B7B-0521D7696A29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F6C63C1-B02C-0586-DDA1-7B0EB003F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DEF6B2A-6211-F846-C47F-DC10CAA8C891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 dirty="0">
                <a:solidFill>
                  <a:schemeClr val="accent4"/>
                </a:solidFill>
                <a:latin typeface="Anova Light" panose="020B0403020203020204" pitchFamily="34" charset="0"/>
              </a:rPr>
              <a:t>sas.com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68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fld id="{D46682E9-A1D3-F04F-A14F-ABAA4D2618F2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FAEC8D7-15A6-6F9F-E0B7-CB248431A52A}"/>
              </a:ext>
            </a:extLst>
          </p:cNvPr>
          <p:cNvSpPr txBox="1"/>
          <p:nvPr/>
        </p:nvSpPr>
        <p:spPr>
          <a:xfrm>
            <a:off x="685800" y="8879554"/>
            <a:ext cx="2514600" cy="169277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DE3AD8C-AE96-943C-8DAF-3D5594863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tx1"/>
                </a:solidFill>
                <a:latin typeface="Anova Light" panose="020B0403020203020204" pitchFamily="34" charset="0"/>
              </a:defRPr>
            </a:lvl1pPr>
          </a:lstStyle>
          <a:p>
            <a:pPr algn="l"/>
            <a:fld id="{C4EF46A2-9381-4C51-8277-3C7F2938E9F9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7A2D390-EEAD-C632-F276-85D15BA5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92336" y="8788172"/>
            <a:ext cx="627951" cy="260659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607DE50-086C-7432-5C71-ADF401D86D53}"/>
              </a:ext>
            </a:extLst>
          </p:cNvPr>
          <p:cNvSpPr txBox="1"/>
          <p:nvPr/>
        </p:nvSpPr>
        <p:spPr>
          <a:xfrm>
            <a:off x="2493335" y="8732520"/>
            <a:ext cx="187133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0"/>
            <a:r>
              <a:rPr lang="en-US" sz="800" dirty="0">
                <a:solidFill>
                  <a:schemeClr val="tx1"/>
                </a:solidFill>
                <a:latin typeface="Anova Light" panose="020B0403020203020204" pitchFamily="34" charset="0"/>
              </a:rPr>
              <a:t>sas.com</a:t>
            </a:r>
          </a:p>
        </p:txBody>
      </p:sp>
    </p:spTree>
    <p:extLst>
      <p:ext uri="{BB962C8B-B14F-4D97-AF65-F5344CB8AC3E}">
        <p14:creationId xmlns:p14="http://schemas.microsoft.com/office/powerpoint/2010/main" val="36253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2400" b="0" i="0" kern="1200">
        <a:solidFill>
          <a:schemeClr val="tx1"/>
        </a:solidFill>
        <a:latin typeface="+mn-lt"/>
        <a:ea typeface="+mn-ea"/>
        <a:cs typeface="+mn-cs"/>
      </a:defRPr>
    </a:lvl1pPr>
    <a:lvl2pPr marL="12573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2000" b="0" i="0" kern="1200">
        <a:solidFill>
          <a:schemeClr val="tx1"/>
        </a:solidFill>
        <a:latin typeface="+mn-lt"/>
        <a:ea typeface="+mn-ea"/>
        <a:cs typeface="+mn-cs"/>
      </a:defRPr>
    </a:lvl2pPr>
    <a:lvl3pPr marL="21717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800" b="0" i="0" kern="1200">
        <a:solidFill>
          <a:schemeClr val="tx1"/>
        </a:solidFill>
        <a:latin typeface="+mn-lt"/>
        <a:ea typeface="+mn-ea"/>
        <a:cs typeface="+mn-cs"/>
      </a:defRPr>
    </a:lvl3pPr>
    <a:lvl4pPr marL="30861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–"/>
      <a:defRPr sz="1600" b="0" i="0" kern="1200">
        <a:solidFill>
          <a:schemeClr val="tx1"/>
        </a:solidFill>
        <a:latin typeface="+mn-lt"/>
        <a:ea typeface="+mn-ea"/>
        <a:cs typeface="+mn-cs"/>
      </a:defRPr>
    </a:lvl4pPr>
    <a:lvl5pPr marL="4000500" indent="-342900" algn="l" defTabSz="1828800" rtl="0" eaLnBrk="1" latinLnBrk="0" hangingPunct="1">
      <a:buClr>
        <a:schemeClr val="accent5"/>
      </a:buClr>
      <a:buFont typeface="Anova Light" panose="020B0403020203020204" pitchFamily="34" charset="0"/>
      <a:buChar char="•"/>
      <a:defRPr sz="1400" b="0" i="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1" y="2927508"/>
            <a:ext cx="15778269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1" y="4220170"/>
            <a:ext cx="15778269" cy="92333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accent3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F487846-7C90-09E0-AF50-CA2DB82BFEFD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1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8427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- Vide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68E8285-3BE2-9990-FA54-E6AF741CC812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DCBE7B6-1449-C2E2-1508-3F2B78AA27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6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FD6A3-53F9-5AA7-7099-CFD8CF29E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2927508"/>
            <a:ext cx="15782544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4220170"/>
            <a:ext cx="15782544" cy="92333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accent3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Slideshow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0273A50-3E84-0E24-0D4A-64F939D590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Presenter Info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30C0FC0-2C2C-10CE-0594-84811DEFE33B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4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3850838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D4FEAADD-6A43-A3AD-C613-62CE351F3456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65EAAE1-A5CA-D245-874C-7FB6F8D56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8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1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8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2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367905"/>
            <a:ext cx="4428276" cy="15511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18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9" y="5920995"/>
            <a:ext cx="5004350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26AFD3-845A-9D0A-335D-AE00D0ADA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150330"/>
            <a:ext cx="5001768" cy="155448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/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8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3850838"/>
            <a:ext cx="12123722" cy="1292662"/>
          </a:xfrm>
          <a:prstGeom prst="rect">
            <a:avLst/>
          </a:prstGeom>
        </p:spPr>
        <p:txBody>
          <a:bodyPr vert="horz" wrap="square" lIns="0" tIns="0" rIns="0" bIns="182880" rtlCol="0" anchor="b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390F57-72E5-BAC5-624C-175BE96B8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432" y="5342753"/>
            <a:ext cx="12123722" cy="92333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8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accent3"/>
                </a:solidFill>
              </a:defRPr>
            </a:lvl2pPr>
            <a:lvl3pPr marL="731520" indent="0">
              <a:buNone/>
              <a:defRPr>
                <a:solidFill>
                  <a:schemeClr val="accent3"/>
                </a:solidFill>
              </a:defRPr>
            </a:lvl3pPr>
            <a:lvl4pPr marL="2057400" indent="0">
              <a:buNone/>
              <a:defRPr>
                <a:solidFill>
                  <a:schemeClr val="accent3"/>
                </a:solidFill>
              </a:defRPr>
            </a:lvl4pPr>
            <a:lvl5pPr marL="27432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Section Subtitle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BE5A171-53B6-5D64-1680-262B90DACFE5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7780B26-6E86-E2AF-35C7-7B8BF24892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21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497169"/>
            <a:ext cx="13063133" cy="1292662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Closing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7352C-47D5-1179-1891-95A57F7DA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2F6DB731-09D4-08B5-8614-68F3501B51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a website or email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763AC1A-EE13-FF0B-9CAB-4F6421B970D6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S - 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090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Vide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628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F060396-EEE3-A20F-EF3B-666AF65526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S -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9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E85CBA-188F-58DF-65B2-BD90C57A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/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A71ABFD-7D9E-8B81-8F10-AD3B259CD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3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7A3D09-8DDB-0D78-49A3-63D55328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400300"/>
            <a:ext cx="7741846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B0C531-8D77-DB91-D733-89B75593C4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288856" y="2400300"/>
            <a:ext cx="7741848" cy="68651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3600"/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28E5A1D-0F7C-C89E-926C-359A1E6C4B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1562100"/>
            <a:ext cx="15773400" cy="5493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0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Only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2B69-D114-4F04-8825-FD80DE780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367905"/>
            <a:ext cx="4428276" cy="15511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7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S - Title &amp; Sub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CB0DC36-25B4-46CA-542D-A6308DDA0A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299" y="5920995"/>
            <a:ext cx="5004350" cy="54938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AF2B1-1A71-31A3-C679-D3E1148BD9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150330"/>
            <a:ext cx="5001768" cy="1554480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/>
            </a:lvl1pPr>
          </a:lstStyle>
          <a:p>
            <a:pPr marL="0" lvl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Click to Add 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1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S - 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B679E91-B2F1-7013-ED34-D7763B653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432" y="4497169"/>
            <a:ext cx="13063133" cy="1292662"/>
          </a:xfrm>
          <a:prstGeom prst="rect">
            <a:avLst/>
          </a:prstGeom>
        </p:spPr>
        <p:txBody>
          <a:bodyPr vert="horz" wrap="square" lIns="0" tIns="0" rIns="0" bIns="182880" rtlCol="0" anchor="ctr" anchorCtr="0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Slideshow Closing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D7352C-47D5-1179-1891-95A57F7DA1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3799" y="8276976"/>
            <a:ext cx="2566902" cy="1057524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514B8423-CFFD-1921-7480-8BEC78F05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432" y="8276977"/>
            <a:ext cx="12123722" cy="1057522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solidFill>
                  <a:schemeClr val="accent3"/>
                </a:solidFill>
              </a:defRPr>
            </a:lvl1pPr>
            <a:lvl2pPr marL="365760" indent="0">
              <a:buNone/>
              <a:defRPr sz="2200">
                <a:solidFill>
                  <a:schemeClr val="accent3"/>
                </a:solidFill>
              </a:defRPr>
            </a:lvl2pPr>
            <a:lvl3pPr marL="731520" indent="0">
              <a:buNone/>
              <a:defRPr sz="2100">
                <a:solidFill>
                  <a:schemeClr val="accent3"/>
                </a:solidFill>
              </a:defRPr>
            </a:lvl3pPr>
            <a:lvl4pPr marL="2057400" indent="0">
              <a:buNone/>
              <a:defRPr sz="2000">
                <a:solidFill>
                  <a:schemeClr val="accent3"/>
                </a:solidFill>
              </a:defRPr>
            </a:lvl4pPr>
            <a:lvl5pPr marL="27432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a website or email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50615BBA-3709-50D7-A61C-9CF9B79E7B6F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68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865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CAC5147-3BF8-9198-FA11-9363F87D0F1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51996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8" r:id="rId2"/>
    <p:sldLayoutId id="2147483821" r:id="rId3"/>
    <p:sldLayoutId id="2147483820" r:id="rId4"/>
    <p:sldLayoutId id="2147483819" r:id="rId5"/>
    <p:sldLayoutId id="2147483822" r:id="rId6"/>
    <p:sldLayoutId id="2147483824" r:id="rId7"/>
    <p:sldLayoutId id="2147483832" r:id="rId8"/>
    <p:sldLayoutId id="214748383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600" b="1" i="0" kern="1200">
          <a:solidFill>
            <a:schemeClr val="accent5"/>
          </a:solidFill>
          <a:latin typeface="Anova Bold" panose="020B0503020203020204" pitchFamily="34" charset="0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BA1A5-F11E-586C-AE20-3947111EA4AC}"/>
              </a:ext>
            </a:extLst>
          </p:cNvPr>
          <p:cNvSpPr/>
          <p:nvPr userDrawn="1"/>
        </p:nvSpPr>
        <p:spPr>
          <a:xfrm>
            <a:off x="16477128" y="9143999"/>
            <a:ext cx="1810872" cy="1143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C7363F-AF69-28E6-1F57-D691A99669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9143999"/>
            <a:ext cx="16477128" cy="11430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432" y="2400300"/>
            <a:ext cx="15773400" cy="6444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16FACEF-10C6-6BB8-EE57-ACF39B01B1D3}"/>
              </a:ext>
            </a:extLst>
          </p:cNvPr>
          <p:cNvSpPr txBox="1"/>
          <p:nvPr userDrawn="1"/>
        </p:nvSpPr>
        <p:spPr>
          <a:xfrm>
            <a:off x="1252432" y="9316082"/>
            <a:ext cx="8588993" cy="584775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3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ova Bold" panose="020B05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CONFIDENTIAL — DO NOT DISCLOSE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3378641-98C0-74B8-EDAB-E5E4E2EEB661}"/>
              </a:ext>
            </a:extLst>
          </p:cNvPr>
          <p:cNvSpPr txBox="1"/>
          <p:nvPr userDrawn="1"/>
        </p:nvSpPr>
        <p:spPr>
          <a:xfrm>
            <a:off x="1252432" y="9855354"/>
            <a:ext cx="5029200" cy="246221"/>
          </a:xfrm>
          <a:prstGeom prst="rect">
            <a:avLst/>
          </a:prstGeom>
          <a:noFill/>
        </p:spPr>
        <p:txBody>
          <a:bodyPr wrap="square" lIns="0" anchor="b" anchorCtr="0">
            <a:spAutoFit/>
          </a:bodyPr>
          <a:lstStyle/>
          <a:p>
            <a:pPr marL="0" marR="0" lvl="0" indent="0" algn="l" defTabSz="54862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3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ova Light" panose="020B0403020203020204" pitchFamily="34" charset="0"/>
                <a:ea typeface="Anova Bold" panose="020B0703020203020204" pitchFamily="34" charset="0"/>
                <a:cs typeface="Anova Light" panose="020B0403020203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68AF4A5-1947-70D5-1EEC-327485090EC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6826158" y="9516543"/>
            <a:ext cx="1112812" cy="461922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02342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600" b="1" i="0" kern="1200">
          <a:solidFill>
            <a:schemeClr val="accent5"/>
          </a:solidFill>
          <a:latin typeface="Anova Bold" panose="020B0503020203020204" pitchFamily="34" charset="0"/>
          <a:ea typeface="+mj-ea"/>
          <a:cs typeface="+mj-cs"/>
        </a:defRPr>
      </a:lvl1pPr>
    </p:titleStyle>
    <p:bodyStyle>
      <a:lvl1pPr marL="36576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1371600" rtl="0" eaLnBrk="1" latinLnBrk="0" hangingPunct="1">
        <a:lnSpc>
          <a:spcPct val="85000"/>
        </a:lnSpc>
        <a:spcBef>
          <a:spcPts val="1600"/>
        </a:spcBef>
        <a:buClr>
          <a:schemeClr val="accent5"/>
        </a:buClr>
        <a:buFont typeface="Anova Light" panose="020B0403020203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bg2"/>
          </a:solidFill>
          <a:latin typeface="+mj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nova Light" panose="020B0403020203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ssoftware/vscode-sas-extension" TargetMode="External"/><Relationship Id="rId2" Type="http://schemas.openxmlformats.org/officeDocument/2006/relationships/hyperlink" Target="https://communities.sas.com/t5/SAS-Communities-Library/SAS-Extension-for-Visual-Studio-Code/ta-p/819490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sas.com/programming/vs_code_extension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4ED06-AD2C-D93C-110D-539CAC0B0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31" y="1819513"/>
            <a:ext cx="15778269" cy="2400657"/>
          </a:xfrm>
        </p:spPr>
        <p:txBody>
          <a:bodyPr/>
          <a:lstStyle/>
          <a:p>
            <a:r>
              <a:rPr lang="en-US" dirty="0"/>
              <a:t>Enhance your Coding Experience with the SAS Extension for VS Code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7E997-8B05-0C7D-0CCB-995182C76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Jim Box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2BF1EE-1390-2937-A6D4-B8627C092D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MWSUG 2025 BB-065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460B3-5FB0-BEB1-340D-7D49CE421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A96B5C-11FC-A28A-2CE8-CC118FC6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Extension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3D7714-6559-AA9A-4F86-4881F2D5B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Log Viewer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B0C6D-7AD6-7E0A-FB4C-A3921DFF8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32" y="2530278"/>
            <a:ext cx="16401560" cy="5979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47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B8E42-FF2E-02BF-33AF-FF6D2642C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B11E3F-36B3-3B06-1AA0-2ADEB547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Extension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C33B0C-0AE0-AEFA-3E5E-FC0008DA9A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Content Browser - Files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66AF9-6423-97B7-BD6E-3CAC1439B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917" y="1836791"/>
            <a:ext cx="4018676" cy="824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1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E8FE2-3B60-1E5E-4232-F35C60EC7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426C58-A178-7D45-5706-70482572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Extension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ABDC6F-BEE2-51E8-042E-09ECFD58D3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Content Browser –SAS 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0B2A3-73A1-BB8E-E0B0-696821B17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511" y="2111481"/>
            <a:ext cx="3874508" cy="7964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0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4085A-495C-3EC8-6557-06FADCA23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FF5107-D033-5B15-3DC0-30C8BC3DA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Extension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6EDD9D-0C5E-F6C3-5B47-8FA82AEFA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Content Browser –Viya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A3463-6C3A-A135-7FEA-8753B4F38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209" y="1836791"/>
            <a:ext cx="3133430" cy="8235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51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0BF91-CBE5-5926-FB12-9BCB4C31C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8E2E53-BD9D-8CA0-6B25-26752218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Extension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85691E-28AA-DF9B-6BBD-72548B1FA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Dataset Viewer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69635-FC5E-CFA7-D5A9-7716915C9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220" y="2523377"/>
            <a:ext cx="14114022" cy="7210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29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72214-7A12-EC17-2FA0-16A2F9C38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6CA360-8EA6-83AE-091C-A2395733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Extension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4E29E3-6B23-CA8F-3977-6221A6ADD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Dataset Viewer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EFF38-074E-C037-18F4-60F9C0AF3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32" y="2445693"/>
            <a:ext cx="16476032" cy="6491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7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C2143-5D1E-ED15-55BF-ABA23CE94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6621B8-BEE5-85BE-BDFF-8D770E03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</p:spPr>
        <p:txBody>
          <a:bodyPr anchor="ctr">
            <a:normAutofit/>
          </a:bodyPr>
          <a:lstStyle/>
          <a:p>
            <a:r>
              <a:rPr lang="en-US" dirty="0"/>
              <a:t>SAS Extension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4F6727-FE0E-0291-F40C-6B6F53A6F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562100"/>
            <a:ext cx="15773400" cy="549382"/>
          </a:xfrm>
        </p:spPr>
        <p:txBody>
          <a:bodyPr anchor="t">
            <a:normAutofit/>
          </a:bodyPr>
          <a:lstStyle/>
          <a:p>
            <a:r>
              <a:rPr lang="en-US" dirty="0"/>
              <a:t>SAS Notebooks</a:t>
            </a:r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3E5C502F-8A9E-60AD-6B07-78BF723F1D4A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36437858"/>
              </p:ext>
            </p:extLst>
          </p:nvPr>
        </p:nvGraphicFramePr>
        <p:xfrm>
          <a:off x="4674326" y="1958535"/>
          <a:ext cx="10838576" cy="759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79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D3542-89EC-F251-9FF2-80812798E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BB8270-C12A-5215-CB84-029543B3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Extension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A7A8BA-8310-8559-2AFB-6132844B5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SAS Notebooks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15A27-1BFC-BE21-69D6-41B8E035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891" y="2187682"/>
            <a:ext cx="13427005" cy="76289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38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4CAD0-F825-1B63-F941-AC010C9FA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78A128-1C3A-0CF8-98FD-1B094FB9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Extension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F35D84-C2EA-D7D9-A29E-38577A7630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SAS Notebooks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E0968-F50B-DE7B-941E-C300E7BA4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188" y="1983048"/>
            <a:ext cx="9223771" cy="8168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60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DD3C3-937C-6D75-494B-7F043E1AF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79974F-DB86-F828-62DC-FA0A3A82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Extension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B5362D-4930-E1CF-D275-8CF0886AC5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SAS Notebooks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075B6-6C21-CAAC-7276-D1C040CBB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78" y="2887320"/>
            <a:ext cx="15020922" cy="5837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0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3CEBF6-F5D3-BC53-F5FD-4A16ECA9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32" y="2742843"/>
            <a:ext cx="15206768" cy="2400657"/>
          </a:xfrm>
        </p:spPr>
        <p:txBody>
          <a:bodyPr/>
          <a:lstStyle/>
          <a:p>
            <a:r>
              <a:rPr lang="en-US" dirty="0"/>
              <a:t>Microsoft Visual Studio Code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D02FC-AB0A-E09A-CFCB-79E270DFC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More than just a text editor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0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B67049-019C-7845-7377-803A15DF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Extension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B92943-11EE-5864-55B5-F59858E34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Final Thoughts &amp; Resources</a:t>
            </a:r>
          </a:p>
        </p:txBody>
      </p:sp>
    </p:spTree>
    <p:extLst>
      <p:ext uri="{BB962C8B-B14F-4D97-AF65-F5344CB8AC3E}">
        <p14:creationId xmlns:p14="http://schemas.microsoft.com/office/powerpoint/2010/main" val="26361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072E5-E3B7-A1E7-9037-A3EB83BC2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25FE-58B4-6FC8-F0ED-FF58EC34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BE69EF-EAB1-501E-C34D-E1A1DABA0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645466"/>
              </p:ext>
            </p:extLst>
          </p:nvPr>
        </p:nvGraphicFramePr>
        <p:xfrm>
          <a:off x="1257299" y="2400300"/>
          <a:ext cx="7741846" cy="686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E6115E-C63D-C3A1-2AF0-818C49F2E79E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200443897"/>
              </p:ext>
            </p:extLst>
          </p:nvPr>
        </p:nvGraphicFramePr>
        <p:xfrm>
          <a:off x="9288856" y="2400300"/>
          <a:ext cx="7741848" cy="686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3CE42-055A-2518-2CCA-0C5C642E8D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 Pros and Cons</a:t>
            </a:r>
          </a:p>
        </p:txBody>
      </p:sp>
    </p:spTree>
    <p:extLst>
      <p:ext uri="{BB962C8B-B14F-4D97-AF65-F5344CB8AC3E}">
        <p14:creationId xmlns:p14="http://schemas.microsoft.com/office/powerpoint/2010/main" val="25522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4B85-2B6B-BFDC-7C1D-D65191F5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F2CA22D-D460-FDE4-A239-61A835C7D5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899400"/>
              </p:ext>
            </p:extLst>
          </p:nvPr>
        </p:nvGraphicFramePr>
        <p:xfrm>
          <a:off x="1257299" y="2400300"/>
          <a:ext cx="1661268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485">
                  <a:extLst>
                    <a:ext uri="{9D8B030D-6E8A-4147-A177-3AD203B41FA5}">
                      <a16:colId xmlns:a16="http://schemas.microsoft.com/office/drawing/2014/main" val="602383271"/>
                    </a:ext>
                  </a:extLst>
                </a:gridCol>
                <a:gridCol w="12406204">
                  <a:extLst>
                    <a:ext uri="{9D8B030D-6E8A-4147-A177-3AD203B41FA5}">
                      <a16:colId xmlns:a16="http://schemas.microsoft.com/office/drawing/2014/main" val="223503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043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SAS Developers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hlinkClick r:id="rId2"/>
                        </a:rPr>
                        <a:t>https://developer.sas.com/programming/vs_code_extension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95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SAS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hlinkClick r:id="rId2"/>
                        </a:rPr>
                        <a:t>https://communities.sas.com/t5/SAS-Communities-Library/SAS-Extension-for-Visual-Studio-Code/ta-p/819490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46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GitHub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hlinkClick r:id="rId3"/>
                        </a:rPr>
                        <a:t>https://github.com/sassoftware/vscode-sas-extension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806683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F926B-D112-CB7A-5ECF-8E4B10C18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Links to get you Started</a:t>
            </a:r>
          </a:p>
        </p:txBody>
      </p:sp>
    </p:spTree>
    <p:extLst>
      <p:ext uri="{BB962C8B-B14F-4D97-AF65-F5344CB8AC3E}">
        <p14:creationId xmlns:p14="http://schemas.microsoft.com/office/powerpoint/2010/main" val="25818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A7E7DD-46E4-40F8-9DC6-8C0CF96F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  <a:r>
              <a:rPr lang="en-US"/>
              <a:t>!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2B04D2-C02F-2DCF-8CD1-6476889CD6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MWSUG 2025 BB-065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8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908C-A318-7260-56D0-B016D757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32" y="710304"/>
            <a:ext cx="15773400" cy="775596"/>
          </a:xfrm>
        </p:spPr>
        <p:txBody>
          <a:bodyPr anchor="ctr">
            <a:normAutofit/>
          </a:bodyPr>
          <a:lstStyle/>
          <a:p>
            <a:r>
              <a:rPr lang="en-US" dirty="0"/>
              <a:t>VS Code Features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D3C9E5-3684-7B7E-F82D-695D4A33B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279" y="2748562"/>
            <a:ext cx="8481853" cy="616862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1C6B0-08A4-2161-B8E2-677FACDBB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1562100"/>
            <a:ext cx="15773400" cy="549382"/>
          </a:xfrm>
        </p:spPr>
        <p:txBody>
          <a:bodyPr anchor="t">
            <a:normAutofit/>
          </a:bodyPr>
          <a:lstStyle/>
          <a:p>
            <a:r>
              <a:rPr lang="en-US" dirty="0"/>
              <a:t>Free, lightweight, and highly extensible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5C7E34-9B27-2505-9DF2-C5421B1F226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824220468"/>
              </p:ext>
            </p:extLst>
          </p:nvPr>
        </p:nvGraphicFramePr>
        <p:xfrm>
          <a:off x="9288856" y="2400300"/>
          <a:ext cx="7741848" cy="686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382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8860-0C6D-928B-BC3F-FB0D2DF2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Code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9AC90-4513-DD90-3D73-DA3AFD83C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Language Support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8576E0-E0C7-B33E-2AC9-AC21256E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32" y="2399064"/>
            <a:ext cx="4468022" cy="6207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3E7AF-53F5-F6EB-A7A9-CB846622C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32" y="2471634"/>
            <a:ext cx="3107039" cy="60759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085B00-6A86-F589-F0CF-540F64CFD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429" y="2471634"/>
            <a:ext cx="3995920" cy="6075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A65E23-DE1F-685F-ED62-80A871B41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3349" y="2471634"/>
            <a:ext cx="3711165" cy="6092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9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CDCB8-5DCE-05C5-3CC2-8A894EA8F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9F6B-294F-1D94-FF00-F8F58FE6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Code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69CCE-CB73-2862-9440-8758743B2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EE0AA-B70D-BCE8-7278-89B0B558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83" y="2406418"/>
            <a:ext cx="3373739" cy="64572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5F2A8A-3582-BC79-80FA-00E322C16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356" y="3247300"/>
            <a:ext cx="10892843" cy="4142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97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B184F-4DD5-2C9C-ABF4-1E853217F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07927-1666-504F-103B-42FC7B1F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32" y="3850838"/>
            <a:ext cx="15206768" cy="1292662"/>
          </a:xfrm>
        </p:spPr>
        <p:txBody>
          <a:bodyPr/>
          <a:lstStyle/>
          <a:p>
            <a:r>
              <a:rPr lang="en-US" dirty="0"/>
              <a:t>SAS Extension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E260C-52E5-9621-DDD5-4D661B0E85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Connect to multiple SAS compute environments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0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07A38-8B8C-9068-A1B4-881DF857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Extension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E4767-BEDE-2634-6538-C8A172111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https://developer.sas.com/programming/vs_code_extension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4E3BED-30B2-C292-D194-BD4289188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Details on SAS Developers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9A826-4A2B-4D71-E005-4EB0B4876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078" y="3318802"/>
            <a:ext cx="14496435" cy="6529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0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A4290-3ECE-B5A9-537A-58B396A06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9FBB33-A9D0-1F2F-AEB6-75D5D11B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SAS Extension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210714E-DD02-0C64-76F7-511B2720FF62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956485110"/>
              </p:ext>
            </p:extLst>
          </p:nvPr>
        </p:nvGraphicFramePr>
        <p:xfrm>
          <a:off x="11578003" y="2711551"/>
          <a:ext cx="6344237" cy="686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5693C4-4C50-ED5B-6036-F6FA4E6C2E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marL="0" defTabSz="914400"/>
            <a:r>
              <a:rPr lang="en-US" kern="1200">
                <a:solidFill>
                  <a:schemeClr val="accent5"/>
                </a:solidFill>
              </a:rPr>
              <a:t>Coding Window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A9389B-A1DE-CE23-A942-BEB86B283B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878" y="2711551"/>
            <a:ext cx="10406375" cy="58022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9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ABB53-58B8-2DFE-A4C5-FAAAD1F57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B10631-25E8-A003-ADFA-400C8A6B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Extension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FCCBA-9D2F-051A-F969-3FC2494BE3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Program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385A3-1368-AC70-F773-742378ABE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31" y="2473014"/>
            <a:ext cx="16306663" cy="7103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29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2020-TEMPLATE-EXTERNAL" val="pdtUH84H"/>
  <p:tag name="ARTICULATE_DESIGN_ID_SAS-EXTERNAL-16X9-2023" val="CJxW6PTk"/>
  <p:tag name="ARTICULATE_DESIGN_ID_1_NDA" val="5KPCLKMf"/>
  <p:tag name="ARTICULATE_DESIGN_ID_1_SAS-EXTERNAL-16X9-2023" val="OvZPFYIY"/>
  <p:tag name="ARTICULATE_DESIGN_ID_SAS - EXTERNAL - 16X9 - 2023" val="iju6vBOG"/>
  <p:tag name="ARTICULATE_DESIGN_ID_SAS - EXTERNAL" val="IZ9bNYet"/>
  <p:tag name="ARTICULATE_DESIGN_ID_SAS - EXTERNAL - NDA" val="RR4fBfJW"/>
  <p:tag name="ARTICULATE_SLIDE_THUMBNAIL_REFRESH" val="1"/>
  <p:tag name="ARTICULATE_DESIGN_ID_CUSTOM DESIGN" val="WASRYxhz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AS - EXTERNAL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9BB2892E-DE89-414A-875A-80A709567DEE}" vid="{B5C9AC60-7206-46E0-BCAD-36CBE0ECBC0B}"/>
    </a:ext>
  </a:extLst>
</a:theme>
</file>

<file path=ppt/theme/theme2.xml><?xml version="1.0" encoding="utf-8"?>
<a:theme xmlns:a="http://schemas.openxmlformats.org/drawingml/2006/main" name="SAS - EXTERNAL - NDA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RNAL_Template_2023.potx" id="{9BB2892E-DE89-414A-875A-80A709567DEE}" vid="{BDDD82FF-2C4F-4BE1-B12B-F99626EE710C}"/>
    </a:ext>
  </a:extLst>
</a:theme>
</file>

<file path=ppt/theme/theme3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AS-2023">
      <a:dk1>
        <a:srgbClr val="000000"/>
      </a:dk1>
      <a:lt1>
        <a:srgbClr val="FFFFFF"/>
      </a:lt1>
      <a:dk2>
        <a:srgbClr val="032954"/>
      </a:dk2>
      <a:lt2>
        <a:srgbClr val="0766D1"/>
      </a:lt2>
      <a:accent1>
        <a:srgbClr val="0766D1"/>
      </a:accent1>
      <a:accent2>
        <a:srgbClr val="4398F9"/>
      </a:accent2>
      <a:accent3>
        <a:srgbClr val="C4DEFD"/>
      </a:accent3>
      <a:accent4>
        <a:srgbClr val="032954"/>
      </a:accent4>
      <a:accent5>
        <a:srgbClr val="7E889A"/>
      </a:accent5>
      <a:accent6>
        <a:srgbClr val="BAC0C9"/>
      </a:accent6>
      <a:hlink>
        <a:srgbClr val="4398F9"/>
      </a:hlink>
      <a:folHlink>
        <a:srgbClr val="C4DEFD"/>
      </a:folHlink>
    </a:clrScheme>
    <a:fontScheme name="Anova">
      <a:majorFont>
        <a:latin typeface="Anova Bold"/>
        <a:ea typeface=""/>
        <a:cs typeface=""/>
      </a:majorFont>
      <a:minorFont>
        <a:latin typeface="A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2B48C136D414EB12EC6609A2B4A69" ma:contentTypeVersion="6" ma:contentTypeDescription="Create a new document." ma:contentTypeScope="" ma:versionID="f2b27b677c6d8d236b5d91187b1cdfab">
  <xsd:schema xmlns:xsd="http://www.w3.org/2001/XMLSchema" xmlns:xs="http://www.w3.org/2001/XMLSchema" xmlns:p="http://schemas.microsoft.com/office/2006/metadata/properties" xmlns:ns2="d21cdafc-5a3a-425e-9674-4fb06b514c0e" xmlns:ns3="6e647c50-2143-4825-9865-d236e7692e65" targetNamespace="http://schemas.microsoft.com/office/2006/metadata/properties" ma:root="true" ma:fieldsID="f2664aa32d126cb28ccb51a731b1082d" ns2:_="" ns3:_="">
    <xsd:import namespace="d21cdafc-5a3a-425e-9674-4fb06b514c0e"/>
    <xsd:import namespace="6e647c50-2143-4825-9865-d236e7692e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cdafc-5a3a-425e-9674-4fb06b514c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47c50-2143-4825-9865-d236e7692e6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663518-7548-4643-8219-608BFF0DFA0C}">
  <ds:schemaRefs>
    <ds:schemaRef ds:uri="http://www.w3.org/XML/1998/namespace"/>
    <ds:schemaRef ds:uri="d21cdafc-5a3a-425e-9674-4fb06b514c0e"/>
    <ds:schemaRef ds:uri="http://schemas.microsoft.com/office/2006/metadata/properties"/>
    <ds:schemaRef ds:uri="http://schemas.microsoft.com/office/infopath/2007/PartnerControls"/>
    <ds:schemaRef ds:uri="6e647c50-2143-4825-9865-d236e7692e65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1C782C2-0474-4F15-93E6-A9AF7844CE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1cdafc-5a3a-425e-9674-4fb06b514c0e"/>
    <ds:schemaRef ds:uri="6e647c50-2143-4825-9865-d236e7692e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E925E4-5239-4639-A029-07B3CFD6A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EXTERNAL_Template_2023</Template>
  <TotalTime>646</TotalTime>
  <Words>340</Words>
  <Application>Microsoft Office PowerPoint</Application>
  <PresentationFormat>Custom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Anova Light</vt:lpstr>
      <vt:lpstr>Anova Bold</vt:lpstr>
      <vt:lpstr>SAS - EXTERNAL</vt:lpstr>
      <vt:lpstr>SAS - EXTERNAL - NDA</vt:lpstr>
      <vt:lpstr>Enhance your Coding Experience with the SAS Extension for VS Code</vt:lpstr>
      <vt:lpstr>Microsoft Visual Studio Code</vt:lpstr>
      <vt:lpstr>VS Code Features</vt:lpstr>
      <vt:lpstr>VS Code Features</vt:lpstr>
      <vt:lpstr>VS Code Features</vt:lpstr>
      <vt:lpstr>SAS Extension</vt:lpstr>
      <vt:lpstr>SAS Extension</vt:lpstr>
      <vt:lpstr>SAS Extension</vt:lpstr>
      <vt:lpstr>SAS Extension</vt:lpstr>
      <vt:lpstr>SAS Extension</vt:lpstr>
      <vt:lpstr>SAS Extension</vt:lpstr>
      <vt:lpstr>SAS Extension</vt:lpstr>
      <vt:lpstr>SAS Extension</vt:lpstr>
      <vt:lpstr>SAS Extension</vt:lpstr>
      <vt:lpstr>SAS Extension</vt:lpstr>
      <vt:lpstr>SAS Extension</vt:lpstr>
      <vt:lpstr>SAS Extension</vt:lpstr>
      <vt:lpstr>SAS Extension</vt:lpstr>
      <vt:lpstr>SAS Extension</vt:lpstr>
      <vt:lpstr>SAS Extension</vt:lpstr>
      <vt:lpstr>Final Thoughts</vt:lpstr>
      <vt:lpstr>References</vt:lpstr>
      <vt:lpstr>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Box</dc:creator>
  <cp:lastModifiedBy>Jim Box</cp:lastModifiedBy>
  <cp:revision>4</cp:revision>
  <dcterms:created xsi:type="dcterms:W3CDTF">2025-03-25T11:56:05Z</dcterms:created>
  <dcterms:modified xsi:type="dcterms:W3CDTF">2025-09-19T13:32:12Z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451006F2-8E20-4D4E-B05C-4B5D02827FD6</vt:lpwstr>
  </property>
  <property fmtid="{D5CDD505-2E9C-101B-9397-08002B2CF9AE}" pid="3" name="ArticulatePath">
    <vt:lpwstr>2020-Template-External</vt:lpwstr>
  </property>
  <property fmtid="{D5CDD505-2E9C-101B-9397-08002B2CF9AE}" pid="4" name="ContentTypeId">
    <vt:lpwstr>0x0101008252B48C136D414EB12EC6609A2B4A69</vt:lpwstr>
  </property>
</Properties>
</file>