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4"/>
    <p:sldMasterId id="2147483839" r:id="rId5"/>
  </p:sldMasterIdLst>
  <p:notesMasterIdLst>
    <p:notesMasterId r:id="rId43"/>
  </p:notesMasterIdLst>
  <p:handoutMasterIdLst>
    <p:handoutMasterId r:id="rId44"/>
  </p:handoutMasterIdLst>
  <p:sldIdLst>
    <p:sldId id="2147477445" r:id="rId6"/>
    <p:sldId id="257" r:id="rId7"/>
    <p:sldId id="275" r:id="rId8"/>
    <p:sldId id="259" r:id="rId9"/>
    <p:sldId id="2375" r:id="rId10"/>
    <p:sldId id="2376" r:id="rId11"/>
    <p:sldId id="2377" r:id="rId12"/>
    <p:sldId id="2378" r:id="rId13"/>
    <p:sldId id="260" r:id="rId14"/>
    <p:sldId id="2147477446" r:id="rId15"/>
    <p:sldId id="262" r:id="rId16"/>
    <p:sldId id="263" r:id="rId17"/>
    <p:sldId id="265" r:id="rId18"/>
    <p:sldId id="277" r:id="rId19"/>
    <p:sldId id="266" r:id="rId20"/>
    <p:sldId id="278" r:id="rId21"/>
    <p:sldId id="264" r:id="rId22"/>
    <p:sldId id="2147477447" r:id="rId23"/>
    <p:sldId id="267" r:id="rId24"/>
    <p:sldId id="268" r:id="rId25"/>
    <p:sldId id="269" r:id="rId26"/>
    <p:sldId id="270" r:id="rId27"/>
    <p:sldId id="280" r:id="rId28"/>
    <p:sldId id="271" r:id="rId29"/>
    <p:sldId id="272" r:id="rId30"/>
    <p:sldId id="2147477448" r:id="rId31"/>
    <p:sldId id="273" r:id="rId32"/>
    <p:sldId id="274" r:id="rId33"/>
    <p:sldId id="282" r:id="rId34"/>
    <p:sldId id="2147477449" r:id="rId35"/>
    <p:sldId id="284" r:id="rId36"/>
    <p:sldId id="285" r:id="rId37"/>
    <p:sldId id="297" r:id="rId38"/>
    <p:sldId id="298" r:id="rId39"/>
    <p:sldId id="299" r:id="rId40"/>
    <p:sldId id="286" r:id="rId41"/>
    <p:sldId id="2147477427" r:id="rId42"/>
  </p:sldIdLst>
  <p:sldSz cx="18288000" cy="10287000"/>
  <p:notesSz cx="6858000" cy="9144000"/>
  <p:embeddedFontLst>
    <p:embeddedFont>
      <p:font typeface="Anova Bold" panose="020B0604020202020204" charset="0"/>
      <p:regular r:id="rId45"/>
      <p:bold r:id="rId46"/>
      <p:italic r:id="rId47"/>
      <p:boldItalic r:id="rId48"/>
    </p:embeddedFont>
    <p:embeddedFont>
      <p:font typeface="Anova Light" panose="020B060402020202020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 - Delete Me" id="{23B92DC1-C143-40B4-B271-9B765ADE1D33}">
          <p14:sldIdLst/>
        </p14:section>
        <p14:section name="Default Section" id="{E9C3829F-2C56-4915-AA34-5F93EE359221}">
          <p14:sldIdLst>
            <p14:sldId id="2147477445"/>
            <p14:sldId id="257"/>
            <p14:sldId id="275"/>
            <p14:sldId id="259"/>
            <p14:sldId id="2375"/>
            <p14:sldId id="2376"/>
            <p14:sldId id="2377"/>
            <p14:sldId id="2378"/>
            <p14:sldId id="260"/>
          </p14:sldIdLst>
        </p14:section>
        <p14:section name="Supervised Learning" id="{196CD55C-7092-4F19-AAB8-5544C441A8E3}">
          <p14:sldIdLst>
            <p14:sldId id="2147477446"/>
            <p14:sldId id="262"/>
            <p14:sldId id="263"/>
            <p14:sldId id="265"/>
            <p14:sldId id="277"/>
            <p14:sldId id="266"/>
            <p14:sldId id="278"/>
            <p14:sldId id="264"/>
          </p14:sldIdLst>
        </p14:section>
        <p14:section name="Unsupervised Learning" id="{C7D58BDC-4E1E-49C8-972E-189FC1023121}">
          <p14:sldIdLst>
            <p14:sldId id="2147477447"/>
            <p14:sldId id="267"/>
            <p14:sldId id="268"/>
            <p14:sldId id="269"/>
            <p14:sldId id="270"/>
            <p14:sldId id="280"/>
            <p14:sldId id="271"/>
            <p14:sldId id="272"/>
            <p14:sldId id="2147477448"/>
            <p14:sldId id="273"/>
            <p14:sldId id="274"/>
            <p14:sldId id="282"/>
            <p14:sldId id="2147477449"/>
            <p14:sldId id="284"/>
            <p14:sldId id="285"/>
            <p14:sldId id="297"/>
            <p14:sldId id="298"/>
            <p14:sldId id="299"/>
            <p14:sldId id="286"/>
          </p14:sldIdLst>
        </p14:section>
        <p14:section name="Practice" id="{9722F7D6-B630-4815-AD18-E15B4B19093A}">
          <p14:sldIdLst>
            <p14:sldId id="21474774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708D14-BD54-920F-18BB-8395E60AE589}" name="Alice McClure" initials="AM" userId="S::alice.mcclure@sas.com::6210c489-566a-4639-8da1-84bcfd842f43" providerId="AD"/>
  <p188:author id="{6DFEA739-C4EE-3CDE-94E6-A95954A908DE}" name="Tine Haaber" initials="TH" userId="S::Tine.Haaber@SAS.COM::b28dffea-6139-4081-9090-e82e8f8437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50343-FE1E-4CB0-9C2B-36D66DFD6407}" v="11" dt="2025-08-27T18:43:2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55" autoAdjust="0"/>
  </p:normalViewPr>
  <p:slideViewPr>
    <p:cSldViewPr snapToGrid="0">
      <p:cViewPr varScale="1">
        <p:scale>
          <a:sx n="40" d="100"/>
          <a:sy n="40" d="100"/>
        </p:scale>
        <p:origin x="5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1.fntdata"/><Relationship Id="rId53" Type="http://schemas.openxmlformats.org/officeDocument/2006/relationships/tags" Target="tags/tag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2.fntdata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Box" userId="7ea9f59c-96da-4578-8dd2-7bd629291b61" providerId="ADAL" clId="{1CD50343-FE1E-4CB0-9C2B-36D66DFD6407}"/>
    <pc:docChg chg="custSel addSld delSld modSld addSection modSection">
      <pc:chgData name="Jim Box" userId="7ea9f59c-96da-4578-8dd2-7bd629291b61" providerId="ADAL" clId="{1CD50343-FE1E-4CB0-9C2B-36D66DFD6407}" dt="2025-08-27T18:46:59.328" v="320" actId="20577"/>
      <pc:docMkLst>
        <pc:docMk/>
      </pc:docMkLst>
      <pc:sldChg chg="modSp add modAnim">
        <pc:chgData name="Jim Box" userId="7ea9f59c-96da-4578-8dd2-7bd629291b61" providerId="ADAL" clId="{1CD50343-FE1E-4CB0-9C2B-36D66DFD6407}" dt="2025-08-27T14:51:43.450" v="68" actId="403"/>
        <pc:sldMkLst>
          <pc:docMk/>
          <pc:sldMk cId="853948378" sldId="257"/>
        </pc:sldMkLst>
        <pc:spChg chg="mod">
          <ac:chgData name="Jim Box" userId="7ea9f59c-96da-4578-8dd2-7bd629291b61" providerId="ADAL" clId="{1CD50343-FE1E-4CB0-9C2B-36D66DFD6407}" dt="2025-08-27T14:51:43.450" v="68" actId="403"/>
          <ac:spMkLst>
            <pc:docMk/>
            <pc:sldMk cId="853948378" sldId="257"/>
            <ac:spMk id="5" creationId="{0960B822-38AD-471A-8660-DA995247D08D}"/>
          </ac:spMkLst>
        </pc:spChg>
      </pc:sldChg>
      <pc:sldChg chg="modSp add mod">
        <pc:chgData name="Jim Box" userId="7ea9f59c-96da-4578-8dd2-7bd629291b61" providerId="ADAL" clId="{1CD50343-FE1E-4CB0-9C2B-36D66DFD6407}" dt="2025-08-27T14:51:03.820" v="61" actId="113"/>
        <pc:sldMkLst>
          <pc:docMk/>
          <pc:sldMk cId="144080261" sldId="259"/>
        </pc:sldMkLst>
        <pc:graphicFrameChg chg="modGraphic">
          <ac:chgData name="Jim Box" userId="7ea9f59c-96da-4578-8dd2-7bd629291b61" providerId="ADAL" clId="{1CD50343-FE1E-4CB0-9C2B-36D66DFD6407}" dt="2025-08-27T14:51:03.820" v="61" actId="113"/>
          <ac:graphicFrameMkLst>
            <pc:docMk/>
            <pc:sldMk cId="144080261" sldId="259"/>
            <ac:graphicFrameMk id="6" creationId="{F003221B-7BAB-0232-1853-E9A8D8C930A2}"/>
          </ac:graphicFrameMkLst>
        </pc:graphicFrameChg>
      </pc:sldChg>
      <pc:sldChg chg="add">
        <pc:chgData name="Jim Box" userId="7ea9f59c-96da-4578-8dd2-7bd629291b61" providerId="ADAL" clId="{1CD50343-FE1E-4CB0-9C2B-36D66DFD6407}" dt="2025-08-27T14:49:36.960" v="56"/>
        <pc:sldMkLst>
          <pc:docMk/>
          <pc:sldMk cId="2156114796" sldId="260"/>
        </pc:sldMkLst>
      </pc:sldChg>
      <pc:sldChg chg="add">
        <pc:chgData name="Jim Box" userId="7ea9f59c-96da-4578-8dd2-7bd629291b61" providerId="ADAL" clId="{1CD50343-FE1E-4CB0-9C2B-36D66DFD6407}" dt="2025-08-27T14:53:01.647" v="127"/>
        <pc:sldMkLst>
          <pc:docMk/>
          <pc:sldMk cId="1807423617" sldId="262"/>
        </pc:sldMkLst>
      </pc:sldChg>
      <pc:sldChg chg="add">
        <pc:chgData name="Jim Box" userId="7ea9f59c-96da-4578-8dd2-7bd629291b61" providerId="ADAL" clId="{1CD50343-FE1E-4CB0-9C2B-36D66DFD6407}" dt="2025-08-27T14:53:01.647" v="127"/>
        <pc:sldMkLst>
          <pc:docMk/>
          <pc:sldMk cId="1324873598" sldId="263"/>
        </pc:sldMkLst>
      </pc:sldChg>
      <pc:sldChg chg="add">
        <pc:chgData name="Jim Box" userId="7ea9f59c-96da-4578-8dd2-7bd629291b61" providerId="ADAL" clId="{1CD50343-FE1E-4CB0-9C2B-36D66DFD6407}" dt="2025-08-27T14:53:01.647" v="127"/>
        <pc:sldMkLst>
          <pc:docMk/>
          <pc:sldMk cId="2043304390" sldId="264"/>
        </pc:sldMkLst>
      </pc:sldChg>
      <pc:sldChg chg="add">
        <pc:chgData name="Jim Box" userId="7ea9f59c-96da-4578-8dd2-7bd629291b61" providerId="ADAL" clId="{1CD50343-FE1E-4CB0-9C2B-36D66DFD6407}" dt="2025-08-27T14:53:01.647" v="127"/>
        <pc:sldMkLst>
          <pc:docMk/>
          <pc:sldMk cId="2030133912" sldId="265"/>
        </pc:sldMkLst>
      </pc:sldChg>
      <pc:sldChg chg="add">
        <pc:chgData name="Jim Box" userId="7ea9f59c-96da-4578-8dd2-7bd629291b61" providerId="ADAL" clId="{1CD50343-FE1E-4CB0-9C2B-36D66DFD6407}" dt="2025-08-27T14:53:01.647" v="127"/>
        <pc:sldMkLst>
          <pc:docMk/>
          <pc:sldMk cId="2878023907" sldId="266"/>
        </pc:sldMkLst>
      </pc:sldChg>
      <pc:sldChg chg="add">
        <pc:chgData name="Jim Box" userId="7ea9f59c-96da-4578-8dd2-7bd629291b61" providerId="ADAL" clId="{1CD50343-FE1E-4CB0-9C2B-36D66DFD6407}" dt="2025-08-27T18:41:01.932" v="186"/>
        <pc:sldMkLst>
          <pc:docMk/>
          <pc:sldMk cId="3862426876" sldId="267"/>
        </pc:sldMkLst>
      </pc:sldChg>
      <pc:sldChg chg="add">
        <pc:chgData name="Jim Box" userId="7ea9f59c-96da-4578-8dd2-7bd629291b61" providerId="ADAL" clId="{1CD50343-FE1E-4CB0-9C2B-36D66DFD6407}" dt="2025-08-27T18:41:01.932" v="186"/>
        <pc:sldMkLst>
          <pc:docMk/>
          <pc:sldMk cId="3197289779" sldId="268"/>
        </pc:sldMkLst>
      </pc:sldChg>
      <pc:sldChg chg="modSp add mod">
        <pc:chgData name="Jim Box" userId="7ea9f59c-96da-4578-8dd2-7bd629291b61" providerId="ADAL" clId="{1CD50343-FE1E-4CB0-9C2B-36D66DFD6407}" dt="2025-08-27T18:41:01.991" v="187" actId="27636"/>
        <pc:sldMkLst>
          <pc:docMk/>
          <pc:sldMk cId="3979888746" sldId="269"/>
        </pc:sldMkLst>
        <pc:spChg chg="mod">
          <ac:chgData name="Jim Box" userId="7ea9f59c-96da-4578-8dd2-7bd629291b61" providerId="ADAL" clId="{1CD50343-FE1E-4CB0-9C2B-36D66DFD6407}" dt="2025-08-27T18:41:01.991" v="187" actId="27636"/>
          <ac:spMkLst>
            <pc:docMk/>
            <pc:sldMk cId="3979888746" sldId="269"/>
            <ac:spMk id="5" creationId="{D5E61EC3-DB8B-D634-E9F7-A0B54CC71AED}"/>
          </ac:spMkLst>
        </pc:spChg>
      </pc:sldChg>
      <pc:sldChg chg="add">
        <pc:chgData name="Jim Box" userId="7ea9f59c-96da-4578-8dd2-7bd629291b61" providerId="ADAL" clId="{1CD50343-FE1E-4CB0-9C2B-36D66DFD6407}" dt="2025-08-27T18:41:01.932" v="186"/>
        <pc:sldMkLst>
          <pc:docMk/>
          <pc:sldMk cId="2342157983" sldId="270"/>
        </pc:sldMkLst>
      </pc:sldChg>
      <pc:sldChg chg="add">
        <pc:chgData name="Jim Box" userId="7ea9f59c-96da-4578-8dd2-7bd629291b61" providerId="ADAL" clId="{1CD50343-FE1E-4CB0-9C2B-36D66DFD6407}" dt="2025-08-27T18:41:01.932" v="186"/>
        <pc:sldMkLst>
          <pc:docMk/>
          <pc:sldMk cId="1118190422" sldId="271"/>
        </pc:sldMkLst>
      </pc:sldChg>
      <pc:sldChg chg="add">
        <pc:chgData name="Jim Box" userId="7ea9f59c-96da-4578-8dd2-7bd629291b61" providerId="ADAL" clId="{1CD50343-FE1E-4CB0-9C2B-36D66DFD6407}" dt="2025-08-27T18:41:01.932" v="186"/>
        <pc:sldMkLst>
          <pc:docMk/>
          <pc:sldMk cId="2230913341" sldId="272"/>
        </pc:sldMkLst>
      </pc:sldChg>
      <pc:sldChg chg="add">
        <pc:chgData name="Jim Box" userId="7ea9f59c-96da-4578-8dd2-7bd629291b61" providerId="ADAL" clId="{1CD50343-FE1E-4CB0-9C2B-36D66DFD6407}" dt="2025-08-27T18:42:12.718" v="225"/>
        <pc:sldMkLst>
          <pc:docMk/>
          <pc:sldMk cId="860261546" sldId="273"/>
        </pc:sldMkLst>
      </pc:sldChg>
      <pc:sldChg chg="add">
        <pc:chgData name="Jim Box" userId="7ea9f59c-96da-4578-8dd2-7bd629291b61" providerId="ADAL" clId="{1CD50343-FE1E-4CB0-9C2B-36D66DFD6407}" dt="2025-08-27T18:42:12.718" v="225"/>
        <pc:sldMkLst>
          <pc:docMk/>
          <pc:sldMk cId="2376465524" sldId="274"/>
        </pc:sldMkLst>
      </pc:sldChg>
      <pc:sldChg chg="add">
        <pc:chgData name="Jim Box" userId="7ea9f59c-96da-4578-8dd2-7bd629291b61" providerId="ADAL" clId="{1CD50343-FE1E-4CB0-9C2B-36D66DFD6407}" dt="2025-08-27T14:49:12.147" v="54"/>
        <pc:sldMkLst>
          <pc:docMk/>
          <pc:sldMk cId="2739546987" sldId="275"/>
        </pc:sldMkLst>
      </pc:sldChg>
      <pc:sldChg chg="add">
        <pc:chgData name="Jim Box" userId="7ea9f59c-96da-4578-8dd2-7bd629291b61" providerId="ADAL" clId="{1CD50343-FE1E-4CB0-9C2B-36D66DFD6407}" dt="2025-08-27T14:53:01.647" v="127"/>
        <pc:sldMkLst>
          <pc:docMk/>
          <pc:sldMk cId="4076269208" sldId="277"/>
        </pc:sldMkLst>
      </pc:sldChg>
      <pc:sldChg chg="add">
        <pc:chgData name="Jim Box" userId="7ea9f59c-96da-4578-8dd2-7bd629291b61" providerId="ADAL" clId="{1CD50343-FE1E-4CB0-9C2B-36D66DFD6407}" dt="2025-08-27T14:53:01.647" v="127"/>
        <pc:sldMkLst>
          <pc:docMk/>
          <pc:sldMk cId="2968828331" sldId="278"/>
        </pc:sldMkLst>
      </pc:sldChg>
      <pc:sldChg chg="add">
        <pc:chgData name="Jim Box" userId="7ea9f59c-96da-4578-8dd2-7bd629291b61" providerId="ADAL" clId="{1CD50343-FE1E-4CB0-9C2B-36D66DFD6407}" dt="2025-08-27T18:41:01.932" v="186"/>
        <pc:sldMkLst>
          <pc:docMk/>
          <pc:sldMk cId="3717331812" sldId="280"/>
        </pc:sldMkLst>
      </pc:sldChg>
      <pc:sldChg chg="add">
        <pc:chgData name="Jim Box" userId="7ea9f59c-96da-4578-8dd2-7bd629291b61" providerId="ADAL" clId="{1CD50343-FE1E-4CB0-9C2B-36D66DFD6407}" dt="2025-08-27T18:42:12.718" v="225"/>
        <pc:sldMkLst>
          <pc:docMk/>
          <pc:sldMk cId="2414238549" sldId="282"/>
        </pc:sldMkLst>
      </pc:sldChg>
      <pc:sldChg chg="add">
        <pc:chgData name="Jim Box" userId="7ea9f59c-96da-4578-8dd2-7bd629291b61" providerId="ADAL" clId="{1CD50343-FE1E-4CB0-9C2B-36D66DFD6407}" dt="2025-08-27T18:43:22.121" v="279"/>
        <pc:sldMkLst>
          <pc:docMk/>
          <pc:sldMk cId="1775078380" sldId="284"/>
        </pc:sldMkLst>
      </pc:sldChg>
      <pc:sldChg chg="add">
        <pc:chgData name="Jim Box" userId="7ea9f59c-96da-4578-8dd2-7bd629291b61" providerId="ADAL" clId="{1CD50343-FE1E-4CB0-9C2B-36D66DFD6407}" dt="2025-08-27T18:43:22.121" v="279"/>
        <pc:sldMkLst>
          <pc:docMk/>
          <pc:sldMk cId="3629556940" sldId="285"/>
        </pc:sldMkLst>
      </pc:sldChg>
      <pc:sldChg chg="add">
        <pc:chgData name="Jim Box" userId="7ea9f59c-96da-4578-8dd2-7bd629291b61" providerId="ADAL" clId="{1CD50343-FE1E-4CB0-9C2B-36D66DFD6407}" dt="2025-08-27T18:43:22.121" v="279"/>
        <pc:sldMkLst>
          <pc:docMk/>
          <pc:sldMk cId="1839740954" sldId="286"/>
        </pc:sldMkLst>
      </pc:sldChg>
      <pc:sldChg chg="modSp add mod">
        <pc:chgData name="Jim Box" userId="7ea9f59c-96da-4578-8dd2-7bd629291b61" providerId="ADAL" clId="{1CD50343-FE1E-4CB0-9C2B-36D66DFD6407}" dt="2025-08-27T18:45:42.983" v="308" actId="14100"/>
        <pc:sldMkLst>
          <pc:docMk/>
          <pc:sldMk cId="4152104383" sldId="297"/>
        </pc:sldMkLst>
        <pc:spChg chg="mod">
          <ac:chgData name="Jim Box" userId="7ea9f59c-96da-4578-8dd2-7bd629291b61" providerId="ADAL" clId="{1CD50343-FE1E-4CB0-9C2B-36D66DFD6407}" dt="2025-08-27T18:45:34.569" v="306" actId="20577"/>
          <ac:spMkLst>
            <pc:docMk/>
            <pc:sldMk cId="4152104383" sldId="297"/>
            <ac:spMk id="3" creationId="{CDE1C164-CBF1-10A7-7C17-8E0154F9039F}"/>
          </ac:spMkLst>
        </pc:spChg>
        <pc:spChg chg="mod">
          <ac:chgData name="Jim Box" userId="7ea9f59c-96da-4578-8dd2-7bd629291b61" providerId="ADAL" clId="{1CD50343-FE1E-4CB0-9C2B-36D66DFD6407}" dt="2025-08-27T18:45:40.680" v="307" actId="14100"/>
          <ac:spMkLst>
            <pc:docMk/>
            <pc:sldMk cId="4152104383" sldId="297"/>
            <ac:spMk id="7" creationId="{8446E4A7-FC8D-F9DF-505A-6AB1419BCCE9}"/>
          </ac:spMkLst>
        </pc:spChg>
        <pc:spChg chg="mod">
          <ac:chgData name="Jim Box" userId="7ea9f59c-96da-4578-8dd2-7bd629291b61" providerId="ADAL" clId="{1CD50343-FE1E-4CB0-9C2B-36D66DFD6407}" dt="2025-08-27T18:45:42.983" v="308" actId="14100"/>
          <ac:spMkLst>
            <pc:docMk/>
            <pc:sldMk cId="4152104383" sldId="297"/>
            <ac:spMk id="9" creationId="{CD4B8E68-2110-1754-67FB-409151160599}"/>
          </ac:spMkLst>
        </pc:spChg>
        <pc:picChg chg="mod">
          <ac:chgData name="Jim Box" userId="7ea9f59c-96da-4578-8dd2-7bd629291b61" providerId="ADAL" clId="{1CD50343-FE1E-4CB0-9C2B-36D66DFD6407}" dt="2025-08-27T18:45:23.671" v="303" actId="1035"/>
          <ac:picMkLst>
            <pc:docMk/>
            <pc:sldMk cId="4152104383" sldId="297"/>
            <ac:picMk id="5" creationId="{3B2134A3-5842-4856-0BAF-188658257C43}"/>
          </ac:picMkLst>
        </pc:picChg>
      </pc:sldChg>
      <pc:sldChg chg="modSp add mod">
        <pc:chgData name="Jim Box" userId="7ea9f59c-96da-4578-8dd2-7bd629291b61" providerId="ADAL" clId="{1CD50343-FE1E-4CB0-9C2B-36D66DFD6407}" dt="2025-08-27T18:45:12.944" v="282" actId="6549"/>
        <pc:sldMkLst>
          <pc:docMk/>
          <pc:sldMk cId="2759527232" sldId="298"/>
        </pc:sldMkLst>
        <pc:spChg chg="mod">
          <ac:chgData name="Jim Box" userId="7ea9f59c-96da-4578-8dd2-7bd629291b61" providerId="ADAL" clId="{1CD50343-FE1E-4CB0-9C2B-36D66DFD6407}" dt="2025-08-27T18:45:12.944" v="282" actId="6549"/>
          <ac:spMkLst>
            <pc:docMk/>
            <pc:sldMk cId="2759527232" sldId="298"/>
            <ac:spMk id="10" creationId="{5390A21E-2648-38D2-40C8-8EDDDFA5AC4E}"/>
          </ac:spMkLst>
        </pc:spChg>
      </pc:sldChg>
      <pc:sldChg chg="add">
        <pc:chgData name="Jim Box" userId="7ea9f59c-96da-4578-8dd2-7bd629291b61" providerId="ADAL" clId="{1CD50343-FE1E-4CB0-9C2B-36D66DFD6407}" dt="2025-08-27T18:43:22.121" v="279"/>
        <pc:sldMkLst>
          <pc:docMk/>
          <pc:sldMk cId="609396389" sldId="299"/>
        </pc:sldMkLst>
      </pc:sldChg>
      <pc:sldChg chg="modSp add mod">
        <pc:chgData name="Jim Box" userId="7ea9f59c-96da-4578-8dd2-7bd629291b61" providerId="ADAL" clId="{1CD50343-FE1E-4CB0-9C2B-36D66DFD6407}" dt="2025-08-27T14:51:07.105" v="62" actId="113"/>
        <pc:sldMkLst>
          <pc:docMk/>
          <pc:sldMk cId="370370913" sldId="2375"/>
        </pc:sldMkLst>
        <pc:graphicFrameChg chg="modGraphic">
          <ac:chgData name="Jim Box" userId="7ea9f59c-96da-4578-8dd2-7bd629291b61" providerId="ADAL" clId="{1CD50343-FE1E-4CB0-9C2B-36D66DFD6407}" dt="2025-08-27T14:51:07.105" v="62" actId="113"/>
          <ac:graphicFrameMkLst>
            <pc:docMk/>
            <pc:sldMk cId="370370913" sldId="2375"/>
            <ac:graphicFrameMk id="6" creationId="{F003221B-7BAB-0232-1853-E9A8D8C930A2}"/>
          </ac:graphicFrameMkLst>
        </pc:graphicFrameChg>
      </pc:sldChg>
      <pc:sldChg chg="modSp add mod">
        <pc:chgData name="Jim Box" userId="7ea9f59c-96da-4578-8dd2-7bd629291b61" providerId="ADAL" clId="{1CD50343-FE1E-4CB0-9C2B-36D66DFD6407}" dt="2025-08-27T14:51:10.751" v="63" actId="113"/>
        <pc:sldMkLst>
          <pc:docMk/>
          <pc:sldMk cId="3093905078" sldId="2376"/>
        </pc:sldMkLst>
        <pc:graphicFrameChg chg="modGraphic">
          <ac:chgData name="Jim Box" userId="7ea9f59c-96da-4578-8dd2-7bd629291b61" providerId="ADAL" clId="{1CD50343-FE1E-4CB0-9C2B-36D66DFD6407}" dt="2025-08-27T14:51:10.751" v="63" actId="113"/>
          <ac:graphicFrameMkLst>
            <pc:docMk/>
            <pc:sldMk cId="3093905078" sldId="2376"/>
            <ac:graphicFrameMk id="6" creationId="{F003221B-7BAB-0232-1853-E9A8D8C930A2}"/>
          </ac:graphicFrameMkLst>
        </pc:graphicFrameChg>
      </pc:sldChg>
      <pc:sldChg chg="modSp add mod">
        <pc:chgData name="Jim Box" userId="7ea9f59c-96da-4578-8dd2-7bd629291b61" providerId="ADAL" clId="{1CD50343-FE1E-4CB0-9C2B-36D66DFD6407}" dt="2025-08-27T14:51:16.306" v="64" actId="113"/>
        <pc:sldMkLst>
          <pc:docMk/>
          <pc:sldMk cId="1246005826" sldId="2377"/>
        </pc:sldMkLst>
        <pc:graphicFrameChg chg="modGraphic">
          <ac:chgData name="Jim Box" userId="7ea9f59c-96da-4578-8dd2-7bd629291b61" providerId="ADAL" clId="{1CD50343-FE1E-4CB0-9C2B-36D66DFD6407}" dt="2025-08-27T14:51:16.306" v="64" actId="113"/>
          <ac:graphicFrameMkLst>
            <pc:docMk/>
            <pc:sldMk cId="1246005826" sldId="2377"/>
            <ac:graphicFrameMk id="6" creationId="{F003221B-7BAB-0232-1853-E9A8D8C930A2}"/>
          </ac:graphicFrameMkLst>
        </pc:graphicFrameChg>
      </pc:sldChg>
      <pc:sldChg chg="modSp add mod">
        <pc:chgData name="Jim Box" userId="7ea9f59c-96da-4578-8dd2-7bd629291b61" providerId="ADAL" clId="{1CD50343-FE1E-4CB0-9C2B-36D66DFD6407}" dt="2025-08-27T14:51:20.732" v="65" actId="113"/>
        <pc:sldMkLst>
          <pc:docMk/>
          <pc:sldMk cId="3088525063" sldId="2378"/>
        </pc:sldMkLst>
        <pc:graphicFrameChg chg="modGraphic">
          <ac:chgData name="Jim Box" userId="7ea9f59c-96da-4578-8dd2-7bd629291b61" providerId="ADAL" clId="{1CD50343-FE1E-4CB0-9C2B-36D66DFD6407}" dt="2025-08-27T14:51:20.732" v="65" actId="113"/>
          <ac:graphicFrameMkLst>
            <pc:docMk/>
            <pc:sldMk cId="3088525063" sldId="2378"/>
            <ac:graphicFrameMk id="6" creationId="{F003221B-7BAB-0232-1853-E9A8D8C930A2}"/>
          </ac:graphicFrameMkLst>
        </pc:graphicFrameChg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3609174544" sldId="2147469869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1700253426" sldId="2147469870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3954245301" sldId="2147469871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266570912" sldId="2147469872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2093897652" sldId="2147469873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392505784" sldId="2147469874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170407050" sldId="2147469876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1103080012" sldId="2147469877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912345062" sldId="2147469878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2242324744" sldId="2147469879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1414055783" sldId="2147469880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3559371886" sldId="2147469881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589467074" sldId="2147469882"/>
        </pc:sldMkLst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2980082746" sldId="2147469883"/>
        </pc:sldMkLst>
      </pc:sldChg>
      <pc:sldChg chg="modSp mod">
        <pc:chgData name="Jim Box" userId="7ea9f59c-96da-4578-8dd2-7bd629291b61" providerId="ADAL" clId="{1CD50343-FE1E-4CB0-9C2B-36D66DFD6407}" dt="2025-08-27T18:46:59.328" v="320" actId="20577"/>
        <pc:sldMkLst>
          <pc:docMk/>
          <pc:sldMk cId="3817865375" sldId="2147477427"/>
        </pc:sldMkLst>
        <pc:spChg chg="mod">
          <ac:chgData name="Jim Box" userId="7ea9f59c-96da-4578-8dd2-7bd629291b61" providerId="ADAL" clId="{1CD50343-FE1E-4CB0-9C2B-36D66DFD6407}" dt="2025-08-27T18:46:59.328" v="320" actId="20577"/>
          <ac:spMkLst>
            <pc:docMk/>
            <pc:sldMk cId="3817865375" sldId="2147477427"/>
            <ac:spMk id="7" creationId="{DE2B04D2-C02F-2DCF-8CD1-6476889CD622}"/>
          </ac:spMkLst>
        </pc:spChg>
      </pc:sldChg>
      <pc:sldChg chg="modSp mod">
        <pc:chgData name="Jim Box" userId="7ea9f59c-96da-4578-8dd2-7bd629291b61" providerId="ADAL" clId="{1CD50343-FE1E-4CB0-9C2B-36D66DFD6407}" dt="2025-08-27T14:48:39.149" v="51" actId="20577"/>
        <pc:sldMkLst>
          <pc:docMk/>
          <pc:sldMk cId="2271936491" sldId="2147477445"/>
        </pc:sldMkLst>
        <pc:spChg chg="mod">
          <ac:chgData name="Jim Box" userId="7ea9f59c-96da-4578-8dd2-7bd629291b61" providerId="ADAL" clId="{1CD50343-FE1E-4CB0-9C2B-36D66DFD6407}" dt="2025-08-27T14:48:18.224" v="40" actId="20577"/>
          <ac:spMkLst>
            <pc:docMk/>
            <pc:sldMk cId="2271936491" sldId="2147477445"/>
            <ac:spMk id="4" creationId="{06F4ED06-AD2C-D93C-110D-539CAC0B06B6}"/>
          </ac:spMkLst>
        </pc:spChg>
        <pc:spChg chg="mod">
          <ac:chgData name="Jim Box" userId="7ea9f59c-96da-4578-8dd2-7bd629291b61" providerId="ADAL" clId="{1CD50343-FE1E-4CB0-9C2B-36D66DFD6407}" dt="2025-08-27T14:48:39.149" v="51" actId="20577"/>
          <ac:spMkLst>
            <pc:docMk/>
            <pc:sldMk cId="2271936491" sldId="2147477445"/>
            <ac:spMk id="6" creationId="{AF2BF1EE-1390-2937-A6D4-B8627C092DE1}"/>
          </ac:spMkLst>
        </pc:spChg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1244275333" sldId="2147477446"/>
        </pc:sldMkLst>
      </pc:sldChg>
      <pc:sldChg chg="modSp new mod">
        <pc:chgData name="Jim Box" userId="7ea9f59c-96da-4578-8dd2-7bd629291b61" providerId="ADAL" clId="{1CD50343-FE1E-4CB0-9C2B-36D66DFD6407}" dt="2025-08-27T14:52:40.898" v="126" actId="20577"/>
        <pc:sldMkLst>
          <pc:docMk/>
          <pc:sldMk cId="3280582598" sldId="2147477446"/>
        </pc:sldMkLst>
        <pc:spChg chg="mod">
          <ac:chgData name="Jim Box" userId="7ea9f59c-96da-4578-8dd2-7bd629291b61" providerId="ADAL" clId="{1CD50343-FE1E-4CB0-9C2B-36D66DFD6407}" dt="2025-08-27T14:52:30.960" v="95" actId="20577"/>
          <ac:spMkLst>
            <pc:docMk/>
            <pc:sldMk cId="3280582598" sldId="2147477446"/>
            <ac:spMk id="2" creationId="{4EFCDF2B-8106-7BBF-8E32-77F8F84D977F}"/>
          </ac:spMkLst>
        </pc:spChg>
        <pc:spChg chg="mod">
          <ac:chgData name="Jim Box" userId="7ea9f59c-96da-4578-8dd2-7bd629291b61" providerId="ADAL" clId="{1CD50343-FE1E-4CB0-9C2B-36D66DFD6407}" dt="2025-08-27T14:52:40.898" v="126" actId="20577"/>
          <ac:spMkLst>
            <pc:docMk/>
            <pc:sldMk cId="3280582598" sldId="2147477446"/>
            <ac:spMk id="3" creationId="{14C4465C-9C47-42B7-6763-AB1964260DCD}"/>
          </ac:spMkLst>
        </pc:spChg>
      </pc:sldChg>
      <pc:sldChg chg="del">
        <pc:chgData name="Jim Box" userId="7ea9f59c-96da-4578-8dd2-7bd629291b61" providerId="ADAL" clId="{1CD50343-FE1E-4CB0-9C2B-36D66DFD6407}" dt="2025-08-27T14:49:02.189" v="53" actId="47"/>
        <pc:sldMkLst>
          <pc:docMk/>
          <pc:sldMk cId="1417756797" sldId="2147477447"/>
        </pc:sldMkLst>
      </pc:sldChg>
      <pc:sldChg chg="addSp delSp modSp new mod modClrScheme chgLayout">
        <pc:chgData name="Jim Box" userId="7ea9f59c-96da-4578-8dd2-7bd629291b61" providerId="ADAL" clId="{1CD50343-FE1E-4CB0-9C2B-36D66DFD6407}" dt="2025-08-27T18:40:48.314" v="185" actId="20577"/>
        <pc:sldMkLst>
          <pc:docMk/>
          <pc:sldMk cId="3704141330" sldId="2147477447"/>
        </pc:sldMkLst>
        <pc:spChg chg="del mod ord">
          <ac:chgData name="Jim Box" userId="7ea9f59c-96da-4578-8dd2-7bd629291b61" providerId="ADAL" clId="{1CD50343-FE1E-4CB0-9C2B-36D66DFD6407}" dt="2025-08-27T18:40:33.236" v="129" actId="700"/>
          <ac:spMkLst>
            <pc:docMk/>
            <pc:sldMk cId="3704141330" sldId="2147477447"/>
            <ac:spMk id="2" creationId="{9136A8AA-0E1A-FBDD-41C3-CB29BC9755DE}"/>
          </ac:spMkLst>
        </pc:spChg>
        <pc:spChg chg="del mod ord">
          <ac:chgData name="Jim Box" userId="7ea9f59c-96da-4578-8dd2-7bd629291b61" providerId="ADAL" clId="{1CD50343-FE1E-4CB0-9C2B-36D66DFD6407}" dt="2025-08-27T18:40:33.236" v="129" actId="700"/>
          <ac:spMkLst>
            <pc:docMk/>
            <pc:sldMk cId="3704141330" sldId="2147477447"/>
            <ac:spMk id="3" creationId="{DB91EF97-274A-E29A-50A7-B06D076EBEDA}"/>
          </ac:spMkLst>
        </pc:spChg>
        <pc:spChg chg="add mod ord">
          <ac:chgData name="Jim Box" userId="7ea9f59c-96da-4578-8dd2-7bd629291b61" providerId="ADAL" clId="{1CD50343-FE1E-4CB0-9C2B-36D66DFD6407}" dt="2025-08-27T18:40:39.458" v="152" actId="20577"/>
          <ac:spMkLst>
            <pc:docMk/>
            <pc:sldMk cId="3704141330" sldId="2147477447"/>
            <ac:spMk id="4" creationId="{478271F9-4858-D68E-2C10-0696E81FAC6C}"/>
          </ac:spMkLst>
        </pc:spChg>
        <pc:spChg chg="add mod ord">
          <ac:chgData name="Jim Box" userId="7ea9f59c-96da-4578-8dd2-7bd629291b61" providerId="ADAL" clId="{1CD50343-FE1E-4CB0-9C2B-36D66DFD6407}" dt="2025-08-27T18:40:48.314" v="185" actId="20577"/>
          <ac:spMkLst>
            <pc:docMk/>
            <pc:sldMk cId="3704141330" sldId="2147477447"/>
            <ac:spMk id="5" creationId="{7A2A8AA5-FC97-3827-AB4D-35345584E38C}"/>
          </ac:spMkLst>
        </pc:spChg>
      </pc:sldChg>
      <pc:sldChg chg="addSp delSp modSp new mod modClrScheme chgLayout">
        <pc:chgData name="Jim Box" userId="7ea9f59c-96da-4578-8dd2-7bd629291b61" providerId="ADAL" clId="{1CD50343-FE1E-4CB0-9C2B-36D66DFD6407}" dt="2025-08-27T18:41:50.309" v="224" actId="20577"/>
        <pc:sldMkLst>
          <pc:docMk/>
          <pc:sldMk cId="69991211" sldId="2147477448"/>
        </pc:sldMkLst>
        <pc:spChg chg="del mod ord">
          <ac:chgData name="Jim Box" userId="7ea9f59c-96da-4578-8dd2-7bd629291b61" providerId="ADAL" clId="{1CD50343-FE1E-4CB0-9C2B-36D66DFD6407}" dt="2025-08-27T18:41:25.215" v="189" actId="700"/>
          <ac:spMkLst>
            <pc:docMk/>
            <pc:sldMk cId="69991211" sldId="2147477448"/>
            <ac:spMk id="2" creationId="{6CB0D868-6B5A-45B8-5DB7-BF5C4C8895A3}"/>
          </ac:spMkLst>
        </pc:spChg>
        <pc:spChg chg="del mod ord">
          <ac:chgData name="Jim Box" userId="7ea9f59c-96da-4578-8dd2-7bd629291b61" providerId="ADAL" clId="{1CD50343-FE1E-4CB0-9C2B-36D66DFD6407}" dt="2025-08-27T18:41:25.215" v="189" actId="700"/>
          <ac:spMkLst>
            <pc:docMk/>
            <pc:sldMk cId="69991211" sldId="2147477448"/>
            <ac:spMk id="3" creationId="{F5961746-4B45-A4A9-FA19-A144D33A55CF}"/>
          </ac:spMkLst>
        </pc:spChg>
        <pc:spChg chg="add mod ord">
          <ac:chgData name="Jim Box" userId="7ea9f59c-96da-4578-8dd2-7bd629291b61" providerId="ADAL" clId="{1CD50343-FE1E-4CB0-9C2B-36D66DFD6407}" dt="2025-08-27T18:41:32.051" v="204" actId="20577"/>
          <ac:spMkLst>
            <pc:docMk/>
            <pc:sldMk cId="69991211" sldId="2147477448"/>
            <ac:spMk id="4" creationId="{92E42FB6-5CC9-ED1E-125C-50B6D2761906}"/>
          </ac:spMkLst>
        </pc:spChg>
        <pc:spChg chg="add mod ord">
          <ac:chgData name="Jim Box" userId="7ea9f59c-96da-4578-8dd2-7bd629291b61" providerId="ADAL" clId="{1CD50343-FE1E-4CB0-9C2B-36D66DFD6407}" dt="2025-08-27T18:41:50.309" v="224" actId="20577"/>
          <ac:spMkLst>
            <pc:docMk/>
            <pc:sldMk cId="69991211" sldId="2147477448"/>
            <ac:spMk id="5" creationId="{314C0A73-8B73-31D6-B89D-914B8954628A}"/>
          </ac:spMkLst>
        </pc:spChg>
      </pc:sldChg>
      <pc:sldChg chg="addSp delSp modSp new mod modClrScheme chgLayout">
        <pc:chgData name="Jim Box" userId="7ea9f59c-96da-4578-8dd2-7bd629291b61" providerId="ADAL" clId="{1CD50343-FE1E-4CB0-9C2B-36D66DFD6407}" dt="2025-08-27T18:42:50.043" v="278" actId="20577"/>
        <pc:sldMkLst>
          <pc:docMk/>
          <pc:sldMk cId="3131004927" sldId="2147477449"/>
        </pc:sldMkLst>
        <pc:spChg chg="del mod ord">
          <ac:chgData name="Jim Box" userId="7ea9f59c-96da-4578-8dd2-7bd629291b61" providerId="ADAL" clId="{1CD50343-FE1E-4CB0-9C2B-36D66DFD6407}" dt="2025-08-27T18:42:36.074" v="227" actId="700"/>
          <ac:spMkLst>
            <pc:docMk/>
            <pc:sldMk cId="3131004927" sldId="2147477449"/>
            <ac:spMk id="2" creationId="{A05259A4-C5C4-E46C-FF9F-4F1D5B5FBA30}"/>
          </ac:spMkLst>
        </pc:spChg>
        <pc:spChg chg="del mod ord">
          <ac:chgData name="Jim Box" userId="7ea9f59c-96da-4578-8dd2-7bd629291b61" providerId="ADAL" clId="{1CD50343-FE1E-4CB0-9C2B-36D66DFD6407}" dt="2025-08-27T18:42:36.074" v="227" actId="700"/>
          <ac:spMkLst>
            <pc:docMk/>
            <pc:sldMk cId="3131004927" sldId="2147477449"/>
            <ac:spMk id="3" creationId="{CA062FCF-31D4-DD9D-0BF2-537601C8AF02}"/>
          </ac:spMkLst>
        </pc:spChg>
        <pc:spChg chg="add mod ord">
          <ac:chgData name="Jim Box" userId="7ea9f59c-96da-4578-8dd2-7bd629291b61" providerId="ADAL" clId="{1CD50343-FE1E-4CB0-9C2B-36D66DFD6407}" dt="2025-08-27T18:42:42.140" v="255" actId="20577"/>
          <ac:spMkLst>
            <pc:docMk/>
            <pc:sldMk cId="3131004927" sldId="2147477449"/>
            <ac:spMk id="4" creationId="{BFB459C8-9F5B-4413-5A15-DCFAAC905EF2}"/>
          </ac:spMkLst>
        </pc:spChg>
        <pc:spChg chg="add mod ord">
          <ac:chgData name="Jim Box" userId="7ea9f59c-96da-4578-8dd2-7bd629291b61" providerId="ADAL" clId="{1CD50343-FE1E-4CB0-9C2B-36D66DFD6407}" dt="2025-08-27T18:42:50.043" v="278" actId="20577"/>
          <ac:spMkLst>
            <pc:docMk/>
            <pc:sldMk cId="3131004927" sldId="2147477449"/>
            <ac:spMk id="5" creationId="{3A144139-5DBC-9F28-7F82-63811312134E}"/>
          </ac:spMkLst>
        </pc:spChg>
      </pc:sldChg>
      <pc:sldMasterChg chg="delSldLayout">
        <pc:chgData name="Jim Box" userId="7ea9f59c-96da-4578-8dd2-7bd629291b61" providerId="ADAL" clId="{1CD50343-FE1E-4CB0-9C2B-36D66DFD6407}" dt="2025-08-27T14:49:02.189" v="53" actId="47"/>
        <pc:sldMasterMkLst>
          <pc:docMk/>
          <pc:sldMasterMk cId="519966091" sldId="2147483816"/>
        </pc:sldMasterMkLst>
        <pc:sldLayoutChg chg="del">
          <pc:chgData name="Jim Box" userId="7ea9f59c-96da-4578-8dd2-7bd629291b61" providerId="ADAL" clId="{1CD50343-FE1E-4CB0-9C2B-36D66DFD6407}" dt="2025-08-27T14:49:02.189" v="53" actId="47"/>
          <pc:sldLayoutMkLst>
            <pc:docMk/>
            <pc:sldMasterMk cId="519966091" sldId="2147483816"/>
            <pc:sldLayoutMk cId="1463879670" sldId="2147483851"/>
          </pc:sldLayoutMkLst>
        </pc:sldLayoutChg>
        <pc:sldLayoutChg chg="del">
          <pc:chgData name="Jim Box" userId="7ea9f59c-96da-4578-8dd2-7bd629291b61" providerId="ADAL" clId="{1CD50343-FE1E-4CB0-9C2B-36D66DFD6407}" dt="2025-08-27T14:49:02.189" v="53" actId="47"/>
          <pc:sldLayoutMkLst>
            <pc:docMk/>
            <pc:sldMasterMk cId="519966091" sldId="2147483816"/>
            <pc:sldLayoutMk cId="1596498027" sldId="214748385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6.xml"/><Relationship Id="rId1" Type="http://schemas.openxmlformats.org/officeDocument/2006/relationships/theme" Target="../theme/theme4.xml"/><Relationship Id="rId4" Type="http://schemas.openxmlformats.org/officeDocument/2006/relationships/image" Target="../media/image2.sv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56FA-0DF4-15B7-A216-DB01CF5CE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34E3-7E5C-436A-9E6D-2FFC8FFCFCBF}" type="datetimeFigureOut">
              <a:rPr lang="en-US" smtClean="0">
                <a:latin typeface="Anova Light" panose="020B0403020203020204" pitchFamily="34" charset="0"/>
              </a:rPr>
              <a:t>8/27/2025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EC1A-046B-DC8F-4AAC-4BB03667C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4EF46A2-9381-4C51-8277-3C7F2938E9F9}" type="slidenum">
              <a:rPr lang="en-US" smtClean="0">
                <a:latin typeface="Anova Light" panose="020B0403020203020204" pitchFamily="34" charset="0"/>
              </a:rPr>
              <a:pPr algn="l"/>
              <a:t>‹#›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A8A3785-BF0E-6C8B-8B7B-0521D7696A29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F6C63C1-B02C-0586-DDA1-7B0EB003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DEF6B2A-6211-F846-C47F-DC10CAA8C891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>
                <a:solidFill>
                  <a:schemeClr val="accent4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68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fld id="{D46682E9-A1D3-F04F-A14F-ABAA4D2618F2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FAEC8D7-15A6-6F9F-E0B7-CB248431A52A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DE3AD8C-AE96-943C-8DAF-3D559486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pPr algn="l"/>
            <a:fld id="{C4EF46A2-9381-4C51-8277-3C7F2938E9F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7A2D390-EEAD-C632-F276-85D15BA5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607DE50-086C-7432-5C71-ADF401D86D53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>
                <a:solidFill>
                  <a:schemeClr val="tx1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extLst>
      <p:ext uri="{BB962C8B-B14F-4D97-AF65-F5344CB8AC3E}">
        <p14:creationId xmlns:p14="http://schemas.microsoft.com/office/powerpoint/2010/main" val="36253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2400" b="0" i="0" kern="1200">
        <a:solidFill>
          <a:schemeClr val="tx1"/>
        </a:solidFill>
        <a:latin typeface="+mn-lt"/>
        <a:ea typeface="+mn-ea"/>
        <a:cs typeface="+mn-cs"/>
      </a:defRPr>
    </a:lvl1pPr>
    <a:lvl2pPr marL="12573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2000" b="0" i="0" kern="1200">
        <a:solidFill>
          <a:schemeClr val="tx1"/>
        </a:solidFill>
        <a:latin typeface="+mn-lt"/>
        <a:ea typeface="+mn-ea"/>
        <a:cs typeface="+mn-cs"/>
      </a:defRPr>
    </a:lvl2pPr>
    <a:lvl3pPr marL="21717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800" b="0" i="0" kern="1200">
        <a:solidFill>
          <a:schemeClr val="tx1"/>
        </a:solidFill>
        <a:latin typeface="+mn-lt"/>
        <a:ea typeface="+mn-ea"/>
        <a:cs typeface="+mn-cs"/>
      </a:defRPr>
    </a:lvl3pPr>
    <a:lvl4pPr marL="30861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1600" b="0" i="0" kern="1200">
        <a:solidFill>
          <a:schemeClr val="tx1"/>
        </a:solidFill>
        <a:latin typeface="+mn-lt"/>
        <a:ea typeface="+mn-ea"/>
        <a:cs typeface="+mn-cs"/>
      </a:defRPr>
    </a:lvl4pPr>
    <a:lvl5pPr marL="40005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400" b="0" i="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2927508"/>
            <a:ext cx="15778269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1" y="4220170"/>
            <a:ext cx="15778269" cy="92333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accent3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1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842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DCBE7B6-1449-C2E2-1508-3F2B78AA2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6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17AA-456D-4A9B-A472-8DE013A4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92EA-EF31-4BB3-8192-B724D3FC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CE94D-FB51-435D-AC00-7311B0FA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679-B83F-47FA-B4CD-811DCF3B74D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0240B-7726-448E-A911-10BC4354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957CD-D8BD-40A0-B1AE-F3C1F1A8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AE7-DEC2-4A31-A56F-50B55DC2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2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2927508"/>
            <a:ext cx="15782544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4220170"/>
            <a:ext cx="15782544" cy="92333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accent3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30C0FC0-2C2C-10CE-0594-84811DEFE33B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4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3850838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4FEAADD-6A43-A3AD-C613-62CE351F3456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65EAAE1-A5CA-D245-874C-7FB6F8D56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8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1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8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2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367905"/>
            <a:ext cx="4428276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1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3850838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E5A171-53B6-5D64-1680-262B90DACFE5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7780B26-6E86-E2AF-35C7-7B8BF24892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2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92099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6AFD3-845A-9D0A-335D-AE00D0ADA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50330"/>
            <a:ext cx="5001768" cy="155448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8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497169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2F6DB731-09D4-08B5-8614-68F3501B5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763AC1A-EE13-FF0B-9CAB-4F6421B970D6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090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628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9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3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367905"/>
            <a:ext cx="4428276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92099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50330"/>
            <a:ext cx="5001768" cy="155448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497169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514B8423-CFFD-1921-7480-8BEC78F05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6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CAC5147-3BF8-9198-FA11-9363F87D0F1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5199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8" r:id="rId2"/>
    <p:sldLayoutId id="2147483821" r:id="rId3"/>
    <p:sldLayoutId id="2147483820" r:id="rId4"/>
    <p:sldLayoutId id="2147483819" r:id="rId5"/>
    <p:sldLayoutId id="2147483822" r:id="rId6"/>
    <p:sldLayoutId id="2147483824" r:id="rId7"/>
    <p:sldLayoutId id="2147483832" r:id="rId8"/>
    <p:sldLayoutId id="2147483837" r:id="rId9"/>
    <p:sldLayoutId id="2147483828" r:id="rId10"/>
    <p:sldLayoutId id="2147483829" r:id="rId11"/>
    <p:sldLayoutId id="214748385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BA1A5-F11E-586C-AE20-3947111EA4AC}"/>
              </a:ext>
            </a:extLst>
          </p:cNvPr>
          <p:cNvSpPr/>
          <p:nvPr userDrawn="1"/>
        </p:nvSpPr>
        <p:spPr>
          <a:xfrm>
            <a:off x="16477128" y="9143999"/>
            <a:ext cx="1810872" cy="114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C7363F-AF69-28E6-1F57-D691A99669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143999"/>
            <a:ext cx="16477128" cy="1143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16FACEF-10C6-6BB8-EE57-ACF39B01B1D3}"/>
              </a:ext>
            </a:extLst>
          </p:cNvPr>
          <p:cNvSpPr txBox="1"/>
          <p:nvPr userDrawn="1"/>
        </p:nvSpPr>
        <p:spPr>
          <a:xfrm>
            <a:off x="1252432" y="9316082"/>
            <a:ext cx="8588993" cy="584775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3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Bold" panose="020B05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CONFIDENTIAL — DO NOT DISCLOSE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3378641-98C0-74B8-EDAB-E5E4E2EEB661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68AF4A5-1947-70D5-1EEC-327485090E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02342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4ED06-AD2C-D93C-110D-539CAC0B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1" y="2927508"/>
            <a:ext cx="15778269" cy="1292662"/>
          </a:xfrm>
        </p:spPr>
        <p:txBody>
          <a:bodyPr/>
          <a:lstStyle/>
          <a:p>
            <a:r>
              <a:rPr lang="en-US" dirty="0"/>
              <a:t>What is Machine Learning, Anyway?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7E997-8B05-0C7D-0CCB-995182C76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Jim Box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2BF1EE-1390-2937-A6D4-B8627C092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MWSUG 2025 BB-063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9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DF2B-8106-7BBF-8E32-77F8F84D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4465C-9C47-42B7-6763-AB1964260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There is a Known Answer</a:t>
            </a:r>
          </a:p>
        </p:txBody>
      </p:sp>
    </p:spTree>
    <p:extLst>
      <p:ext uri="{BB962C8B-B14F-4D97-AF65-F5344CB8AC3E}">
        <p14:creationId xmlns:p14="http://schemas.microsoft.com/office/powerpoint/2010/main" val="32805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Learning: Use Cases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used for predictive models, mostly binary (Yes/No) predictions</a:t>
            </a:r>
          </a:p>
          <a:p>
            <a:endParaRPr lang="en-US" dirty="0"/>
          </a:p>
          <a:p>
            <a:r>
              <a:rPr lang="en-US" dirty="0"/>
              <a:t>Can be used for continuous variable predictions</a:t>
            </a:r>
          </a:p>
          <a:p>
            <a:endParaRPr lang="en-US" dirty="0"/>
          </a:p>
          <a:p>
            <a:r>
              <a:rPr lang="en-US" dirty="0"/>
              <a:t>Data is partitioned into a Training Set (~70%) and a Validation set (~30%) to see how the model does on data it was not exposed to in training  -- this is to minimize </a:t>
            </a:r>
            <a:r>
              <a:rPr lang="en-US" dirty="0">
                <a:solidFill>
                  <a:srgbClr val="00B0F0"/>
                </a:solidFill>
              </a:rPr>
              <a:t>overfitting</a:t>
            </a:r>
            <a:r>
              <a:rPr lang="en-US" dirty="0"/>
              <a:t> the model.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Linear Regression, except you are predicting the </a:t>
            </a:r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of an outcome</a:t>
            </a:r>
          </a:p>
          <a:p>
            <a:r>
              <a:rPr lang="en-US" dirty="0"/>
              <a:t>Produces an equation to predict that probability of success</a:t>
            </a:r>
          </a:p>
          <a:p>
            <a:r>
              <a:rPr lang="en-US" dirty="0"/>
              <a:t>Hypothesis tests for each variable’s significance</a:t>
            </a:r>
          </a:p>
          <a:p>
            <a:r>
              <a:rPr lang="en-US" dirty="0"/>
              <a:t>You must specify a </a:t>
            </a:r>
            <a:r>
              <a:rPr lang="en-US" dirty="0">
                <a:solidFill>
                  <a:srgbClr val="0070C0"/>
                </a:solidFill>
              </a:rPr>
              <a:t>cutoff point </a:t>
            </a:r>
            <a:r>
              <a:rPr lang="en-US" dirty="0"/>
              <a:t>that determines if the prediction is a success or failure</a:t>
            </a:r>
          </a:p>
          <a:p>
            <a:r>
              <a:rPr lang="en-US" dirty="0"/>
              <a:t>Cutoff point selection is critical, but often overlooked</a:t>
            </a:r>
          </a:p>
          <a:p>
            <a:r>
              <a:rPr lang="en-US" dirty="0"/>
              <a:t>Case complete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values of variables that can split the data into </a:t>
            </a:r>
            <a:r>
              <a:rPr lang="en-US" dirty="0">
                <a:solidFill>
                  <a:srgbClr val="0070C0"/>
                </a:solidFill>
              </a:rPr>
              <a:t>branches</a:t>
            </a:r>
            <a:r>
              <a:rPr lang="en-US" dirty="0"/>
              <a:t> that lead to </a:t>
            </a:r>
            <a:r>
              <a:rPr lang="en-US" dirty="0">
                <a:solidFill>
                  <a:srgbClr val="0070C0"/>
                </a:solidFill>
              </a:rPr>
              <a:t>leaves</a:t>
            </a:r>
            <a:r>
              <a:rPr lang="en-US" dirty="0"/>
              <a:t> where there are a high number of success or failures</a:t>
            </a:r>
          </a:p>
          <a:p>
            <a:r>
              <a:rPr lang="en-US" dirty="0"/>
              <a:t>Algorithm searches through all values of all variables</a:t>
            </a:r>
          </a:p>
          <a:p>
            <a:r>
              <a:rPr lang="en-US" dirty="0"/>
              <a:t>Handles missing values like any other value</a:t>
            </a:r>
          </a:p>
          <a:p>
            <a:r>
              <a:rPr lang="en-US" dirty="0"/>
              <a:t>Very easy to interpret and use</a:t>
            </a:r>
          </a:p>
          <a:p>
            <a:r>
              <a:rPr lang="en-US" dirty="0"/>
              <a:t>Can limit the numbers of splits in a branch, the number of levels possible and the smallest leaf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5B699-1649-784E-B257-36B0253C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12" y="1819852"/>
            <a:ext cx="13399995" cy="7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6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sampled (with replacement) to create multiple subsets of observations (</a:t>
            </a:r>
            <a:r>
              <a:rPr lang="en-US" dirty="0">
                <a:solidFill>
                  <a:srgbClr val="0070C0"/>
                </a:solidFill>
              </a:rPr>
              <a:t>bootstrapped samples</a:t>
            </a:r>
            <a:r>
              <a:rPr lang="en-US" dirty="0"/>
              <a:t>)</a:t>
            </a:r>
          </a:p>
          <a:p>
            <a:r>
              <a:rPr lang="en-US" dirty="0"/>
              <a:t>Make a decision tree for each bootstrapped sample, using a random selection of variables</a:t>
            </a:r>
          </a:p>
          <a:p>
            <a:r>
              <a:rPr lang="en-US" dirty="0"/>
              <a:t>Once all trees are trained, predictions are made by running new data through each tree.  Final prediction is based on majority vote</a:t>
            </a:r>
          </a:p>
          <a:p>
            <a:r>
              <a:rPr lang="en-US" dirty="0"/>
              <a:t>Essentially crowdsourcing predictions</a:t>
            </a:r>
          </a:p>
          <a:p>
            <a:r>
              <a:rPr lang="en-US" dirty="0"/>
              <a:t>Less prone to overfitting than a single tree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2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buFont typeface="+mj-lt"/>
              <a:buAutoNum type="arabicPeriod"/>
            </a:pPr>
            <a:r>
              <a:rPr lang="en-US" dirty="0"/>
              <a:t>Train a tree to make predictions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Calculate errors between predicted and actual value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Build a new model to predict errors in step 2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Combine the base model and error model to make new predictions and calculate new error rates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Repeat 2-4 until error rate stops improving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Final version gives prediction</a:t>
            </a:r>
          </a:p>
          <a:p>
            <a:r>
              <a:rPr lang="en-US" dirty="0"/>
              <a:t>Good for complex relationships between features and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pic>
        <p:nvPicPr>
          <p:cNvPr id="2" name="Picture 1" descr="A vintage robot">
            <a:extLst>
              <a:ext uri="{FF2B5EF4-FFF2-40B4-BE49-F238E27FC236}">
                <a16:creationId xmlns:a16="http://schemas.microsoft.com/office/drawing/2014/main" id="{CD020914-9124-60A5-A57F-26D5F1BE16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2151257"/>
            <a:ext cx="10072116" cy="7192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31C49E-ADAB-C117-D58E-5D448CCDB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021" y="3472851"/>
            <a:ext cx="4725551" cy="16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0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8271F9-4858-D68E-2C10-0696E81F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A8AA5-FC97-3827-AB4D-35345584E3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Exploration and Pattern Detection</a:t>
            </a:r>
          </a:p>
        </p:txBody>
      </p:sp>
    </p:spTree>
    <p:extLst>
      <p:ext uri="{BB962C8B-B14F-4D97-AF65-F5344CB8AC3E}">
        <p14:creationId xmlns:p14="http://schemas.microsoft.com/office/powerpoint/2010/main" val="37041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 Discover patterns, relationships, and structures in the data</a:t>
            </a:r>
          </a:p>
          <a:p>
            <a:r>
              <a:rPr lang="en-US" dirty="0"/>
              <a:t>Most Common use cases:</a:t>
            </a:r>
          </a:p>
          <a:p>
            <a:pPr lvl="1"/>
            <a:r>
              <a:rPr lang="en-US" dirty="0"/>
              <a:t>Customer Segmentation</a:t>
            </a:r>
          </a:p>
          <a:p>
            <a:pPr lvl="1"/>
            <a:r>
              <a:rPr lang="en-US" dirty="0"/>
              <a:t>Anomaly Reduction</a:t>
            </a:r>
          </a:p>
          <a:p>
            <a:pPr lvl="1"/>
            <a:r>
              <a:rPr lang="en-US" dirty="0"/>
              <a:t>Variable Reduction</a:t>
            </a:r>
          </a:p>
          <a:p>
            <a:pPr lvl="1"/>
            <a:r>
              <a:rPr lang="en-US" dirty="0"/>
              <a:t>Recommendation Systems</a:t>
            </a:r>
          </a:p>
          <a:p>
            <a:pPr lvl="1"/>
            <a:r>
              <a:rPr lang="en-US" dirty="0"/>
              <a:t>Fraud Detection</a:t>
            </a:r>
          </a:p>
          <a:p>
            <a:pPr lvl="1"/>
            <a:r>
              <a:rPr lang="en-US" dirty="0"/>
              <a:t>Network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95418-7C21-476E-8623-6DD5EEAC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Defined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0B822-38AD-471A-8660-DA995247D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Algorithms that train computer systems to improve their performance on specific tasks without being given explicit rules on how to do that</a:t>
            </a:r>
          </a:p>
          <a:p>
            <a:endParaRPr lang="en-US" sz="4000" dirty="0"/>
          </a:p>
          <a:p>
            <a:r>
              <a:rPr lang="en-US" sz="4000" dirty="0"/>
              <a:t>The “computer systems” up there is an Artificial Intelligence</a:t>
            </a:r>
          </a:p>
          <a:p>
            <a:endParaRPr lang="en-US" sz="4000" dirty="0"/>
          </a:p>
          <a:p>
            <a:r>
              <a:rPr lang="en-US" sz="4000" dirty="0"/>
              <a:t>ML is a branch of AI, but can also be used outside an AI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F95D-4688-FF10-6D0D-D6EC300F5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738437"/>
            <a:ext cx="15519624" cy="64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89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en-US" dirty="0"/>
              <a:t>Pick a starting number of clusters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Randomly assign center points (</a:t>
            </a:r>
            <a:r>
              <a:rPr lang="en-US" dirty="0">
                <a:solidFill>
                  <a:srgbClr val="0070C0"/>
                </a:solidFill>
              </a:rPr>
              <a:t>centroids</a:t>
            </a:r>
            <a:r>
              <a:rPr lang="en-US" dirty="0"/>
              <a:t>)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Determine the distance from each point to each centroid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Assign each point to the closest cluster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Find the new centroid of points assigned to each cluster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Repeat 3-5 until no observations move</a:t>
            </a:r>
          </a:p>
          <a:p>
            <a:pPr marL="685800" indent="-685800">
              <a:buFont typeface="+mj-lt"/>
              <a:buAutoNum type="arabicPeriod"/>
            </a:pPr>
            <a:r>
              <a:rPr lang="en-US" dirty="0"/>
              <a:t>Repeat the whole process with a different number of clusters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8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the number of variables (features) in a dataset to make modeling smoother (</a:t>
            </a:r>
            <a:r>
              <a:rPr lang="en-US" dirty="0">
                <a:solidFill>
                  <a:srgbClr val="0070C0"/>
                </a:solidFill>
              </a:rPr>
              <a:t>reducing dimensionality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Basically, instead of needing 12 variables to explain the variance in the data, make a new set of coordinates and only need 3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 Analysis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8A253AE-CCCB-4890-5611-5753CC407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2176" y="2034797"/>
            <a:ext cx="8097632" cy="73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3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Identifies sets of items that are frequently obtained together (Beer and pretzels, milk and cereal, similar types of movies streamed, that sort of thing)</a:t>
            </a:r>
          </a:p>
          <a:p>
            <a:r>
              <a:rPr lang="en-US" dirty="0"/>
              <a:t>Generates a bunch of association rules</a:t>
            </a:r>
          </a:p>
          <a:p>
            <a:r>
              <a:rPr lang="en-US" dirty="0"/>
              <a:t>Ranks the rules based on how often things are consumed together</a:t>
            </a:r>
          </a:p>
          <a:p>
            <a:r>
              <a:rPr lang="en-US" dirty="0"/>
              <a:t>Besides market basket analysis, also used in fraud detection and supply chain 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pic>
        <p:nvPicPr>
          <p:cNvPr id="2" name="Content Placeholder 1" descr="Toy robot under a light bulb on a green brick wall">
            <a:extLst>
              <a:ext uri="{FF2B5EF4-FFF2-40B4-BE49-F238E27FC236}">
                <a16:creationId xmlns:a16="http://schemas.microsoft.com/office/drawing/2014/main" id="{A29B92B5-A7FB-3E77-E614-A0CC0A9A6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571" y="2281856"/>
            <a:ext cx="12728829" cy="7158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C8E8E2-461A-4D10-EE3C-DA7B915B6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701" y="3651075"/>
            <a:ext cx="6423878" cy="19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13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E42FB6-5CC9-ED1E-125C-50B6D276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C0A73-8B73-31D6-B89D-914B89546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Mystery Begins</a:t>
            </a:r>
          </a:p>
        </p:txBody>
      </p:sp>
    </p:spTree>
    <p:extLst>
      <p:ext uri="{BB962C8B-B14F-4D97-AF65-F5344CB8AC3E}">
        <p14:creationId xmlns:p14="http://schemas.microsoft.com/office/powerpoint/2010/main" val="699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Networks – complex networks of </a:t>
            </a:r>
            <a:r>
              <a:rPr lang="en-US" dirty="0">
                <a:solidFill>
                  <a:srgbClr val="0070C0"/>
                </a:solidFill>
              </a:rPr>
              <a:t>neurons</a:t>
            </a:r>
            <a:r>
              <a:rPr lang="en-US" dirty="0"/>
              <a:t> that make many steps of models to get from inputs to predictions</a:t>
            </a:r>
          </a:p>
          <a:p>
            <a:r>
              <a:rPr lang="en-US" dirty="0"/>
              <a:t>Computationally intensive and very hard to understand what’s happening (</a:t>
            </a:r>
            <a:r>
              <a:rPr lang="en-US" dirty="0">
                <a:solidFill>
                  <a:srgbClr val="0070C0"/>
                </a:solidFill>
              </a:rPr>
              <a:t>black box </a:t>
            </a:r>
            <a:r>
              <a:rPr lang="en-US" dirty="0"/>
              <a:t>models)</a:t>
            </a:r>
          </a:p>
          <a:p>
            <a:r>
              <a:rPr lang="en-US" dirty="0"/>
              <a:t>Common Use cases:</a:t>
            </a:r>
          </a:p>
          <a:p>
            <a:pPr lvl="1"/>
            <a:r>
              <a:rPr lang="en-US" dirty="0"/>
              <a:t>Computer vision &amp; pattern recognition</a:t>
            </a:r>
          </a:p>
          <a:p>
            <a:pPr lvl="1"/>
            <a:r>
              <a:rPr lang="en-US" dirty="0"/>
              <a:t>Natural language translation and sentiment analysis</a:t>
            </a:r>
          </a:p>
          <a:p>
            <a:pPr lvl="1"/>
            <a:r>
              <a:rPr lang="en-US" dirty="0"/>
              <a:t>Generating new data, such as images or videos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9A46210-810A-C0D3-C221-EAF7FB56E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6552" y="2727960"/>
            <a:ext cx="9203436" cy="64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65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pic>
        <p:nvPicPr>
          <p:cNvPr id="2" name="Content Placeholder 1" descr="A robot with a face">
            <a:extLst>
              <a:ext uri="{FF2B5EF4-FFF2-40B4-BE49-F238E27FC236}">
                <a16:creationId xmlns:a16="http://schemas.microsoft.com/office/drawing/2014/main" id="{D428F167-BDC1-4C77-7ED4-89B0C6666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648" y="2367582"/>
            <a:ext cx="10204704" cy="7147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F8FAF6-27D0-3777-D1C4-DF13D2AE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23" y="3341631"/>
            <a:ext cx="4711413" cy="51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95418-7C21-476E-8623-6DD5EEAC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Defined</a:t>
            </a:r>
          </a:p>
        </p:txBody>
      </p:sp>
      <p:pic>
        <p:nvPicPr>
          <p:cNvPr id="2" name="Picture 1" descr="Toy robot on a white background.">
            <a:extLst>
              <a:ext uri="{FF2B5EF4-FFF2-40B4-BE49-F238E27FC236}">
                <a16:creationId xmlns:a16="http://schemas.microsoft.com/office/drawing/2014/main" id="{5E861F0A-D973-1BDB-41EE-52492C5F2E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996" y="2536031"/>
            <a:ext cx="10840103" cy="6749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F7E05A-D7B0-61B1-8E79-BD737782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100" y="2536029"/>
            <a:ext cx="4609998" cy="66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6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B459C8-9F5B-4413-5A15-DCFAAC90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44139-5DBC-9F28-7F82-6381131213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I Pick a Winner?</a:t>
            </a:r>
          </a:p>
        </p:txBody>
      </p:sp>
    </p:spTree>
    <p:extLst>
      <p:ext uri="{BB962C8B-B14F-4D97-AF65-F5344CB8AC3E}">
        <p14:creationId xmlns:p14="http://schemas.microsoft.com/office/powerpoint/2010/main" val="31310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1525" indent="-771525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Partition</a:t>
            </a:r>
            <a:r>
              <a:rPr lang="en-US" dirty="0"/>
              <a:t> the data into Training and Validation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Train a bunch of models in the Training data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Use the model to generate predictions on the Validation data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Compare the Predicted values to the Actual Values in the Validation partition</a:t>
            </a:r>
          </a:p>
          <a:p>
            <a:pPr marL="771525" indent="-771525">
              <a:buFont typeface="+mj-lt"/>
              <a:buAutoNum type="arabicPeriod"/>
            </a:pPr>
            <a:r>
              <a:rPr lang="en-US" dirty="0"/>
              <a:t>Use different methods to decide which is the “best”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Misclassification Rate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67B10-12CF-29EC-B48C-3915B52D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27" y="3147734"/>
            <a:ext cx="13965800" cy="5657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E1C164-CBF1-10A7-7C17-8E0154F9039F}"/>
              </a:ext>
            </a:extLst>
          </p:cNvPr>
          <p:cNvSpPr txBox="1"/>
          <p:nvPr/>
        </p:nvSpPr>
        <p:spPr>
          <a:xfrm>
            <a:off x="5362956" y="8805671"/>
            <a:ext cx="8476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00" dirty="0">
                <a:latin typeface="+mj-lt"/>
              </a:rPr>
              <a:t>Dependent on that Cutoff Point!</a:t>
            </a:r>
          </a:p>
        </p:txBody>
      </p:sp>
    </p:spTree>
    <p:extLst>
      <p:ext uri="{BB962C8B-B14F-4D97-AF65-F5344CB8AC3E}">
        <p14:creationId xmlns:p14="http://schemas.microsoft.com/office/powerpoint/2010/main" val="3629556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C164-CBF1-10A7-7C17-8E0154F9039F}"/>
              </a:ext>
            </a:extLst>
          </p:cNvPr>
          <p:cNvSpPr txBox="1"/>
          <p:nvPr/>
        </p:nvSpPr>
        <p:spPr>
          <a:xfrm>
            <a:off x="1948614" y="6963013"/>
            <a:ext cx="14538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200" dirty="0">
                <a:latin typeface="+mj-lt"/>
              </a:rPr>
              <a:t>Sensitivity: True Positive / Actually Positive =  .8347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200" dirty="0">
                <a:latin typeface="+mj-lt"/>
              </a:rPr>
              <a:t>Specificity: True Negative / Actually Negative = .5876</a:t>
            </a:r>
          </a:p>
          <a:p>
            <a:pPr algn="l"/>
            <a:endParaRPr lang="en-US" sz="4200" dirty="0">
              <a:latin typeface="+mj-lt"/>
            </a:endParaRPr>
          </a:p>
          <a:p>
            <a:pPr algn="l"/>
            <a:r>
              <a:rPr lang="en-US" sz="4200" dirty="0">
                <a:latin typeface="+mj-lt"/>
              </a:rPr>
              <a:t>Dependent on that Cutoff Point!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134A3-5842-4856-0BAF-188658257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612" y="1943613"/>
            <a:ext cx="13359384" cy="5099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908B0-4224-6434-0AB4-22400C5621CC}"/>
              </a:ext>
            </a:extLst>
          </p:cNvPr>
          <p:cNvSpPr txBox="1"/>
          <p:nvPr/>
        </p:nvSpPr>
        <p:spPr>
          <a:xfrm>
            <a:off x="2898648" y="356341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True</a:t>
            </a:r>
          </a:p>
          <a:p>
            <a:pPr algn="l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Positive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6E4A7-FC8D-F9DF-505A-6AB1419BCCE9}"/>
              </a:ext>
            </a:extLst>
          </p:cNvPr>
          <p:cNvSpPr txBox="1"/>
          <p:nvPr/>
        </p:nvSpPr>
        <p:spPr>
          <a:xfrm>
            <a:off x="9144000" y="3628198"/>
            <a:ext cx="129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C00000"/>
                </a:solidFill>
                <a:latin typeface="+mj-lt"/>
              </a:rPr>
              <a:t>False</a:t>
            </a:r>
          </a:p>
          <a:p>
            <a:pPr algn="l"/>
            <a:r>
              <a:rPr lang="en-US" sz="1800" dirty="0">
                <a:solidFill>
                  <a:srgbClr val="C00000"/>
                </a:solidFill>
                <a:latin typeface="+mj-lt"/>
              </a:rPr>
              <a:t>Negative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70A7D-7E0A-2695-1A37-946267C4C2D6}"/>
              </a:ext>
            </a:extLst>
          </p:cNvPr>
          <p:cNvSpPr txBox="1"/>
          <p:nvPr/>
        </p:nvSpPr>
        <p:spPr>
          <a:xfrm>
            <a:off x="3012948" y="5283296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C00000"/>
                </a:solidFill>
                <a:latin typeface="+mj-lt"/>
              </a:rPr>
              <a:t>False</a:t>
            </a:r>
          </a:p>
          <a:p>
            <a:pPr algn="l"/>
            <a:r>
              <a:rPr lang="en-US" sz="1800" dirty="0">
                <a:solidFill>
                  <a:srgbClr val="C00000"/>
                </a:solidFill>
                <a:latin typeface="+mj-lt"/>
              </a:rPr>
              <a:t>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B8E68-2110-1754-67FB-409151160599}"/>
              </a:ext>
            </a:extLst>
          </p:cNvPr>
          <p:cNvSpPr txBox="1"/>
          <p:nvPr/>
        </p:nvSpPr>
        <p:spPr>
          <a:xfrm>
            <a:off x="9144000" y="5337737"/>
            <a:ext cx="121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True</a:t>
            </a:r>
          </a:p>
          <a:p>
            <a:pPr algn="l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4152104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C164-CBF1-10A7-7C17-8E0154F9039F}"/>
              </a:ext>
            </a:extLst>
          </p:cNvPr>
          <p:cNvSpPr txBox="1"/>
          <p:nvPr/>
        </p:nvSpPr>
        <p:spPr>
          <a:xfrm>
            <a:off x="2221992" y="7326108"/>
            <a:ext cx="12605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200" dirty="0">
                <a:latin typeface="+mj-lt"/>
              </a:rPr>
              <a:t>Looks across all possible cutoff points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200" dirty="0">
                <a:latin typeface="+mj-lt"/>
              </a:rPr>
              <a:t>Identifies candidate cutoff 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BB7733-D2AD-AD1E-FE2E-A396189C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92" y="2167436"/>
            <a:ext cx="12469095" cy="4690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90A21E-2648-38D2-40C8-8EDDDFA5AC4E}"/>
              </a:ext>
            </a:extLst>
          </p:cNvPr>
          <p:cNvSpPr txBox="1"/>
          <p:nvPr/>
        </p:nvSpPr>
        <p:spPr>
          <a:xfrm>
            <a:off x="9646650" y="4387504"/>
            <a:ext cx="8433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AUC = Area Under Curve</a:t>
            </a:r>
          </a:p>
          <a:p>
            <a:pPr algn="l"/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AKA c-statistic (if binary)</a:t>
            </a:r>
            <a:endParaRPr lang="en-US" sz="21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9527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1C164-CBF1-10A7-7C17-8E0154F9039F}"/>
              </a:ext>
            </a:extLst>
          </p:cNvPr>
          <p:cNvSpPr txBox="1"/>
          <p:nvPr/>
        </p:nvSpPr>
        <p:spPr>
          <a:xfrm>
            <a:off x="2221992" y="7326109"/>
            <a:ext cx="12605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200" dirty="0">
                <a:latin typeface="+mj-lt"/>
              </a:rPr>
              <a:t>Independent of cutoff points – uses predictions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0F9F9-74AA-571C-B572-2B489BD26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08" y="2239184"/>
            <a:ext cx="12852296" cy="47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96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Summary</a:t>
            </a:r>
          </a:p>
        </p:txBody>
      </p:sp>
      <p:pic>
        <p:nvPicPr>
          <p:cNvPr id="2" name="Picture 1" descr="Dog in party hat blowing horn">
            <a:extLst>
              <a:ext uri="{FF2B5EF4-FFF2-40B4-BE49-F238E27FC236}">
                <a16:creationId xmlns:a16="http://schemas.microsoft.com/office/drawing/2014/main" id="{B2A5F70A-8222-8863-CEA6-78C2AE1943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15" y="2464047"/>
            <a:ext cx="14930478" cy="6862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9FDA19-480B-3C39-BDEE-217580730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663" y="2934630"/>
            <a:ext cx="11899490" cy="11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40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A7E7DD-46E4-40F8-9DC6-8C0CF96F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2B04D2-C02F-2DCF-8CD1-6476889CD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MWSUG BB-063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8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vs Statistical Inference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03221B-7BAB-0232-1853-E9A8D8C93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278843"/>
              </p:ext>
            </p:extLst>
          </p:nvPr>
        </p:nvGraphicFramePr>
        <p:xfrm>
          <a:off x="1257301" y="2738438"/>
          <a:ext cx="16477487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53">
                  <a:extLst>
                    <a:ext uri="{9D8B030D-6E8A-4147-A177-3AD203B41FA5}">
                      <a16:colId xmlns:a16="http://schemas.microsoft.com/office/drawing/2014/main" val="2075967185"/>
                    </a:ext>
                  </a:extLst>
                </a:gridCol>
                <a:gridCol w="6818271">
                  <a:extLst>
                    <a:ext uri="{9D8B030D-6E8A-4147-A177-3AD203B41FA5}">
                      <a16:colId xmlns:a16="http://schemas.microsoft.com/office/drawing/2014/main" val="3306757087"/>
                    </a:ext>
                  </a:extLst>
                </a:gridCol>
                <a:gridCol w="7316463">
                  <a:extLst>
                    <a:ext uri="{9D8B030D-6E8A-4147-A177-3AD203B41FA5}">
                      <a16:colId xmlns:a16="http://schemas.microsoft.com/office/drawing/2014/main" val="1188524983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endParaRPr lang="en-US" sz="410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4100" dirty="0"/>
                        <a:t>Statistical Inference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4100" dirty="0"/>
                        <a:t>Machine Learning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304803134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Data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has some underlying probability distribution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range of data types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084209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vs Statistical Inference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03221B-7BAB-0232-1853-E9A8D8C93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737807"/>
              </p:ext>
            </p:extLst>
          </p:nvPr>
        </p:nvGraphicFramePr>
        <p:xfrm>
          <a:off x="1257301" y="2738438"/>
          <a:ext cx="1647748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53">
                  <a:extLst>
                    <a:ext uri="{9D8B030D-6E8A-4147-A177-3AD203B41FA5}">
                      <a16:colId xmlns:a16="http://schemas.microsoft.com/office/drawing/2014/main" val="2075967185"/>
                    </a:ext>
                  </a:extLst>
                </a:gridCol>
                <a:gridCol w="6818271">
                  <a:extLst>
                    <a:ext uri="{9D8B030D-6E8A-4147-A177-3AD203B41FA5}">
                      <a16:colId xmlns:a16="http://schemas.microsoft.com/office/drawing/2014/main" val="3306757087"/>
                    </a:ext>
                  </a:extLst>
                </a:gridCol>
                <a:gridCol w="7316463">
                  <a:extLst>
                    <a:ext uri="{9D8B030D-6E8A-4147-A177-3AD203B41FA5}">
                      <a16:colId xmlns:a16="http://schemas.microsoft.com/office/drawing/2014/main" val="1188524983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endParaRPr lang="en-US" sz="410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4100" dirty="0"/>
                        <a:t>Statistical Inference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4100" dirty="0"/>
                        <a:t>Machine Learning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304803134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Data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has some underlying probability distribution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range of data types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084209079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Goals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hypotheses / explore relationships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predictions / decisions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03738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7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vs Statistical Inference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03221B-7BAB-0232-1853-E9A8D8C93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580986"/>
              </p:ext>
            </p:extLst>
          </p:nvPr>
        </p:nvGraphicFramePr>
        <p:xfrm>
          <a:off x="1257301" y="2738438"/>
          <a:ext cx="16477487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53">
                  <a:extLst>
                    <a:ext uri="{9D8B030D-6E8A-4147-A177-3AD203B41FA5}">
                      <a16:colId xmlns:a16="http://schemas.microsoft.com/office/drawing/2014/main" val="2075967185"/>
                    </a:ext>
                  </a:extLst>
                </a:gridCol>
                <a:gridCol w="6818271">
                  <a:extLst>
                    <a:ext uri="{9D8B030D-6E8A-4147-A177-3AD203B41FA5}">
                      <a16:colId xmlns:a16="http://schemas.microsoft.com/office/drawing/2014/main" val="3306757087"/>
                    </a:ext>
                  </a:extLst>
                </a:gridCol>
                <a:gridCol w="7316463">
                  <a:extLst>
                    <a:ext uri="{9D8B030D-6E8A-4147-A177-3AD203B41FA5}">
                      <a16:colId xmlns:a16="http://schemas.microsoft.com/office/drawing/2014/main" val="1188524983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endParaRPr lang="en-US" sz="410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4100" dirty="0"/>
                        <a:t>Statistical Inference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4100" dirty="0"/>
                        <a:t>Machine Learning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304803134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Data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has some underlying probability distribution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range of data types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084209079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Goals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hypotheses / explore relationships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predictions / decisions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037384679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Approach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Specify a model and estimate parameters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patterns by itself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1460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90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vs Statistical Inference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03221B-7BAB-0232-1853-E9A8D8C93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706328"/>
              </p:ext>
            </p:extLst>
          </p:nvPr>
        </p:nvGraphicFramePr>
        <p:xfrm>
          <a:off x="1257301" y="2738438"/>
          <a:ext cx="16477487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53">
                  <a:extLst>
                    <a:ext uri="{9D8B030D-6E8A-4147-A177-3AD203B41FA5}">
                      <a16:colId xmlns:a16="http://schemas.microsoft.com/office/drawing/2014/main" val="2075967185"/>
                    </a:ext>
                  </a:extLst>
                </a:gridCol>
                <a:gridCol w="6818271">
                  <a:extLst>
                    <a:ext uri="{9D8B030D-6E8A-4147-A177-3AD203B41FA5}">
                      <a16:colId xmlns:a16="http://schemas.microsoft.com/office/drawing/2014/main" val="3306757087"/>
                    </a:ext>
                  </a:extLst>
                </a:gridCol>
                <a:gridCol w="7316463">
                  <a:extLst>
                    <a:ext uri="{9D8B030D-6E8A-4147-A177-3AD203B41FA5}">
                      <a16:colId xmlns:a16="http://schemas.microsoft.com/office/drawing/2014/main" val="1188524983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endParaRPr lang="en-US" sz="410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4100" dirty="0"/>
                        <a:t>Statistical Inference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4100" dirty="0"/>
                        <a:t>Machine Learning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304803134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Data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has some underlying probability distribution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range of data types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084209079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Goals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hypotheses / explore relationships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predictions / decisions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037384679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Approach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Specify a model and estimate parameters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patterns by itself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1460565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3000" b="1" dirty="0"/>
                        <a:t>Scope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Smaller data with a specific question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Large, complex data with many variables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1674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00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vs Statistical Inference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03221B-7BAB-0232-1853-E9A8D8C93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941733"/>
              </p:ext>
            </p:extLst>
          </p:nvPr>
        </p:nvGraphicFramePr>
        <p:xfrm>
          <a:off x="1257301" y="2738438"/>
          <a:ext cx="16477487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753">
                  <a:extLst>
                    <a:ext uri="{9D8B030D-6E8A-4147-A177-3AD203B41FA5}">
                      <a16:colId xmlns:a16="http://schemas.microsoft.com/office/drawing/2014/main" val="2075967185"/>
                    </a:ext>
                  </a:extLst>
                </a:gridCol>
                <a:gridCol w="6818271">
                  <a:extLst>
                    <a:ext uri="{9D8B030D-6E8A-4147-A177-3AD203B41FA5}">
                      <a16:colId xmlns:a16="http://schemas.microsoft.com/office/drawing/2014/main" val="3306757087"/>
                    </a:ext>
                  </a:extLst>
                </a:gridCol>
                <a:gridCol w="7316463">
                  <a:extLst>
                    <a:ext uri="{9D8B030D-6E8A-4147-A177-3AD203B41FA5}">
                      <a16:colId xmlns:a16="http://schemas.microsoft.com/office/drawing/2014/main" val="1188524983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endParaRPr lang="en-US" sz="410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4100" dirty="0"/>
                        <a:t>Statistical Inference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4100" dirty="0"/>
                        <a:t>Machine Learning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304803134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Data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has some underlying probability distribution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range of data types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084209079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Goals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hypotheses / explore relationships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predictions / decisions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037384679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Approach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Specify a model and estimate parameters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patterns by itself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1460565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3000" b="1" dirty="0"/>
                        <a:t>Scope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Smaller data with a specific question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Large, complex data with many variables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16744812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r>
                        <a:rPr lang="en-US" sz="3000" b="1" dirty="0"/>
                        <a:t>Validation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the underlying assumptions about the data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how the model does on data from a hold-out sample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endParaRPr lang="en-US" sz="3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708825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52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AD7D4-3C3D-2D5A-EB32-532C8F0B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E61EC3-DB8B-D634-E9F7-A0B54CC7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Supervised Learning </a:t>
            </a:r>
            <a:r>
              <a:rPr lang="en-US" dirty="0"/>
              <a:t>– Algorithms are trained on a labeled dataset and work to predict outcomes</a:t>
            </a: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Unsupervised Learning </a:t>
            </a:r>
            <a:r>
              <a:rPr lang="en-US" dirty="0"/>
              <a:t>– Techniques where data is not labeled or classified, so there is no target to predict</a:t>
            </a: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Deep Learning </a:t>
            </a:r>
            <a:r>
              <a:rPr lang="en-US" dirty="0"/>
              <a:t>– ML techniques that use multiple layers of nonlinear processing to analyze data and create predictions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2020-TEMPLATE-EXTERNAL" val="pdtUH84H"/>
  <p:tag name="ARTICULATE_DESIGN_ID_SAS-EXTERNAL-16X9-2023" val="CJxW6PTk"/>
  <p:tag name="ARTICULATE_DESIGN_ID_1_NDA" val="5KPCLKMf"/>
  <p:tag name="ARTICULATE_DESIGN_ID_1_SAS-EXTERNAL-16X9-2023" val="OvZPFYIY"/>
  <p:tag name="ARTICULATE_DESIGN_ID_SAS - EXTERNAL - 16X9 - 2023" val="iju6vBOG"/>
  <p:tag name="ARTICULATE_DESIGN_ID_SAS - EXTERNAL" val="IZ9bNYet"/>
  <p:tag name="ARTICULATE_DESIGN_ID_SAS - EXTERNAL - NDA" val="RR4fBfJW"/>
  <p:tag name="ARTICULATE_SLIDE_THUMBNAIL_REFRESH" val="1"/>
  <p:tag name="ARTICULATE_DESIGN_ID_CUSTOM DESIGN" val="WASRYxhz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S - EXTERNAL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9BB2892E-DE89-414A-875A-80A709567DEE}" vid="{B5C9AC60-7206-46E0-BCAD-36CBE0ECBC0B}"/>
    </a:ext>
  </a:extLst>
</a:theme>
</file>

<file path=ppt/theme/theme2.xml><?xml version="1.0" encoding="utf-8"?>
<a:theme xmlns:a="http://schemas.openxmlformats.org/drawingml/2006/main" name="SAS - EXTERNAL - NDA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9BB2892E-DE89-414A-875A-80A709567DEE}" vid="{BDDD82FF-2C4F-4BE1-B12B-F99626EE710C}"/>
    </a:ext>
  </a:extLst>
</a:theme>
</file>

<file path=ppt/theme/theme3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2B48C136D414EB12EC6609A2B4A69" ma:contentTypeVersion="6" ma:contentTypeDescription="Create a new document." ma:contentTypeScope="" ma:versionID="f2b27b677c6d8d236b5d91187b1cdfab">
  <xsd:schema xmlns:xsd="http://www.w3.org/2001/XMLSchema" xmlns:xs="http://www.w3.org/2001/XMLSchema" xmlns:p="http://schemas.microsoft.com/office/2006/metadata/properties" xmlns:ns2="d21cdafc-5a3a-425e-9674-4fb06b514c0e" xmlns:ns3="6e647c50-2143-4825-9865-d236e7692e65" targetNamespace="http://schemas.microsoft.com/office/2006/metadata/properties" ma:root="true" ma:fieldsID="f2664aa32d126cb28ccb51a731b1082d" ns2:_="" ns3:_="">
    <xsd:import namespace="d21cdafc-5a3a-425e-9674-4fb06b514c0e"/>
    <xsd:import namespace="6e647c50-2143-4825-9865-d236e7692e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cdafc-5a3a-425e-9674-4fb06b514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47c50-2143-4825-9865-d236e7692e6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E925E4-5239-4639-A029-07B3CFD6A3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663518-7548-4643-8219-608BFF0DFA0C}">
  <ds:schemaRefs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e647c50-2143-4825-9865-d236e7692e65"/>
    <ds:schemaRef ds:uri="http://purl.org/dc/dcmitype/"/>
    <ds:schemaRef ds:uri="http://schemas.microsoft.com/office/infopath/2007/PartnerControls"/>
    <ds:schemaRef ds:uri="d21cdafc-5a3a-425e-9674-4fb06b514c0e"/>
  </ds:schemaRefs>
</ds:datastoreItem>
</file>

<file path=customXml/itemProps3.xml><?xml version="1.0" encoding="utf-8"?>
<ds:datastoreItem xmlns:ds="http://schemas.openxmlformats.org/officeDocument/2006/customXml" ds:itemID="{91C782C2-0474-4F15-93E6-A9AF7844C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cdafc-5a3a-425e-9674-4fb06b514c0e"/>
    <ds:schemaRef ds:uri="6e647c50-2143-4825-9865-d236e7692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EXTERNAL_Template_2023</Template>
  <TotalTime>1995</TotalTime>
  <Words>1099</Words>
  <Application>Microsoft Office PowerPoint</Application>
  <PresentationFormat>Custom</PresentationFormat>
  <Paragraphs>188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Anova Light</vt:lpstr>
      <vt:lpstr>Anova Bold</vt:lpstr>
      <vt:lpstr>SAS - EXTERNAL</vt:lpstr>
      <vt:lpstr>SAS - EXTERNAL - NDA</vt:lpstr>
      <vt:lpstr>What is Machine Learning, Anyway?</vt:lpstr>
      <vt:lpstr>Machine Learning Defined</vt:lpstr>
      <vt:lpstr>Machine Learning Defined</vt:lpstr>
      <vt:lpstr>ML vs Statistical Inference</vt:lpstr>
      <vt:lpstr>ML vs Statistical Inference</vt:lpstr>
      <vt:lpstr>ML vs Statistical Inference</vt:lpstr>
      <vt:lpstr>ML vs Statistical Inference</vt:lpstr>
      <vt:lpstr>ML vs Statistical Inference</vt:lpstr>
      <vt:lpstr>Machine Learning Methods</vt:lpstr>
      <vt:lpstr>Supervised Learning</vt:lpstr>
      <vt:lpstr>Supervised Learning: Use Cases</vt:lpstr>
      <vt:lpstr>Logistic Regression</vt:lpstr>
      <vt:lpstr>Decision Trees</vt:lpstr>
      <vt:lpstr>Decision Trees</vt:lpstr>
      <vt:lpstr>Random Forests</vt:lpstr>
      <vt:lpstr>Gradient Boosting</vt:lpstr>
      <vt:lpstr>Supervised Learning</vt:lpstr>
      <vt:lpstr>Unsupervised Learning</vt:lpstr>
      <vt:lpstr>Unsupervised Learning</vt:lpstr>
      <vt:lpstr>Clustering</vt:lpstr>
      <vt:lpstr>Clustering</vt:lpstr>
      <vt:lpstr>Principal Components Analysis</vt:lpstr>
      <vt:lpstr>Principal Components Analysis</vt:lpstr>
      <vt:lpstr>Association Analysis</vt:lpstr>
      <vt:lpstr>Unsupervised Learning</vt:lpstr>
      <vt:lpstr>Deep Learning</vt:lpstr>
      <vt:lpstr>Deep Learning</vt:lpstr>
      <vt:lpstr>Neural Networks</vt:lpstr>
      <vt:lpstr>Neural Networks</vt:lpstr>
      <vt:lpstr>Model Selection </vt:lpstr>
      <vt:lpstr>Model Process</vt:lpstr>
      <vt:lpstr>Misclassification Rate</vt:lpstr>
      <vt:lpstr>Confusion Matrix</vt:lpstr>
      <vt:lpstr>ROC Curve</vt:lpstr>
      <vt:lpstr>Lift Curves</vt:lpstr>
      <vt:lpstr>Machine Learning Summary</vt:lpstr>
      <vt:lpstr>Thanks!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Box</dc:creator>
  <cp:lastModifiedBy>Jim Box</cp:lastModifiedBy>
  <cp:revision>3</cp:revision>
  <dcterms:created xsi:type="dcterms:W3CDTF">2025-03-25T11:56:05Z</dcterms:created>
  <dcterms:modified xsi:type="dcterms:W3CDTF">2025-08-27T18:47:03Z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  <property fmtid="{D5CDD505-2E9C-101B-9397-08002B2CF9AE}" pid="4" name="ContentTypeId">
    <vt:lpwstr>0x0101008252B48C136D414EB12EC6609A2B4A69</vt:lpwstr>
  </property>
</Properties>
</file>