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CFE8"/>
    <a:srgbClr val="BDE0EF"/>
    <a:srgbClr val="767676"/>
    <a:srgbClr val="DFEF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C07218-2E6F-4E16-B677-54710927F29C}" v="1" dt="2026-09-04T15:32:20.8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y Iyengar" userId="420e0c9f592db2b3" providerId="LiveId" clId="{8ED3B9F3-302D-4FB6-99F1-75B1072E9EAD}"/>
    <pc:docChg chg="modSld">
      <pc:chgData name="Jay Iyengar" userId="420e0c9f592db2b3" providerId="LiveId" clId="{8ED3B9F3-302D-4FB6-99F1-75B1072E9EAD}" dt="2026-09-04T15:32:22.018" v="2"/>
      <pc:docMkLst>
        <pc:docMk/>
      </pc:docMkLst>
      <pc:sldChg chg="addSp delSp modSp mod">
        <pc:chgData name="Jay Iyengar" userId="420e0c9f592db2b3" providerId="LiveId" clId="{8ED3B9F3-302D-4FB6-99F1-75B1072E9EAD}" dt="2026-09-04T15:32:22.018" v="2"/>
        <pc:sldMkLst>
          <pc:docMk/>
          <pc:sldMk cId="0" sldId="257"/>
        </pc:sldMkLst>
        <pc:spChg chg="add del mod">
          <ac:chgData name="Jay Iyengar" userId="420e0c9f592db2b3" providerId="LiveId" clId="{8ED3B9F3-302D-4FB6-99F1-75B1072E9EAD}" dt="2026-09-04T15:32:22.018" v="2"/>
          <ac:spMkLst>
            <pc:docMk/>
            <pc:sldMk cId="0" sldId="257"/>
            <ac:spMk id="2" creationId="{4F2A0576-200A-089B-CF25-4035B2B546A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1C4F046-0EAC-72CF-6235-8CF5F054C8E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88E71E-2387-7CA1-C189-BC9189E0935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3338056-D1AC-4622-8D3F-2138F5033035}" type="datetimeFigureOut">
              <a:rPr lang="en-US"/>
              <a:pPr>
                <a:defRPr/>
              </a:pPr>
              <a:t>9/4/2026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A3437CD-DE87-152B-2AC5-6484522913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13A7C56-99D4-5512-BCAF-203BCE7A98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C5DA54-95E4-406A-FFEC-DA8D5046D44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26FC02-0C95-818B-CBE7-1E654A15C0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F9D6A8B-D0E9-49D1-ABEF-88DD2109EB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592802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352FD7B-35CB-2A62-F0A2-E26EED0488A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MWSUG 2026 XX-###</a:t>
            </a:r>
          </a:p>
        </p:txBody>
      </p:sp>
    </p:spTree>
    <p:extLst>
      <p:ext uri="{BB962C8B-B14F-4D97-AF65-F5344CB8AC3E}">
        <p14:creationId xmlns:p14="http://schemas.microsoft.com/office/powerpoint/2010/main" val="3959094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7234786-05BF-9648-99CB-51B5F490C4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MWSUG 2026 XX-###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395DE72-7D16-35AC-4D77-42B5F046F7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0B548-0FF5-4055-939E-079B17B64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86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B458415-807F-B9DA-4BE6-438D6F07164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31850" y="6310313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MWSUG 2026 XX-###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E34A417-21C8-8D06-22C7-9595446A3E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41E02-08FE-4A95-BF90-FB1BF85D32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87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F01C0333-86B0-A9D7-EE74-2FD60957C72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MWSUG 2026 XX-###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517D041A-7A52-0DF2-A3B8-9819FE2CA00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EE6FBE-C88D-4B65-89F5-4A41816DA1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24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7">
            <a:extLst>
              <a:ext uri="{FF2B5EF4-FFF2-40B4-BE49-F238E27FC236}">
                <a16:creationId xmlns:a16="http://schemas.microsoft.com/office/drawing/2014/main" id="{75E10A73-84CA-08C2-C2CB-DA5AF37D26D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39788" y="6323013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MWSUG 2026 XX-###</a:t>
            </a:r>
            <a:endParaRPr lang="en-US" dirty="0"/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E8A66B81-848E-BBAB-5091-208B70CA31B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0EAA0E-2653-4186-9F63-F860607BE8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92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B7A4449-265A-C5C9-71F4-18CBAA58136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60438" y="6310313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MWSUG 2026 XX-###</a:t>
            </a:r>
            <a:endParaRPr lang="en-US" dirty="0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5BF9C13E-ED73-91AF-FF4A-FE49D52ABE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803F6-CEED-432B-84C1-6A5666FB8F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381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379BB310-68A9-5DF1-0B51-47CFDF3432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MWSUG 2026 XX-###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26B3AA3D-097F-D91D-D120-109286B9FE6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426D8-DDFB-49A9-ADC1-C82C2031F7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668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4487E13A-004A-0C00-13F6-011AF8A78AA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39788" y="6321425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MWSUG 2026 XX-###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40286C7F-0C4D-E576-05FA-3A63F4D2D04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4853A-7DA0-4FCF-807E-C98DC88F22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009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6384E15E-0A27-DB53-CD91-9D1F27FE950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MWSUG 2026 XX-###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322E9915-9C8D-0DD8-BA33-E2DC18B78D2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273A39-CAED-4942-B0FB-C20136D442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569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F36D52B-6315-1481-03A5-22B0934EBCE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MWSUG 2026 XX-###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D41A7F1-8385-F685-17C1-63A4691DFA5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BBB3C-A0CC-4643-AB25-85697251C9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65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5297432-E90D-8E87-4204-2A4E8D4F37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MWSUG 2026 XX-###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059343E-1D1B-80BA-E1A0-AA830ACC33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9CEC6D-2554-4AB3-984E-FF0276F2D6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713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FEFF6"/>
            </a:gs>
            <a:gs pos="50000">
              <a:srgbClr val="BDE0EF"/>
            </a:gs>
            <a:gs pos="99001">
              <a:srgbClr val="91CFE8"/>
            </a:gs>
            <a:gs pos="100000">
              <a:srgbClr val="91CFE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5318920-38D6-60F2-22BF-92FC4708D3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23CEB95-6845-C59F-478E-58537E7203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BE5209-62A3-0AC9-617E-10FB6BAA5A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1031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MWSUG 2026 XX-###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21A6FB-29A1-8FB1-D2CF-17A23B51AD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156200" y="631031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D304F43-C0AA-4B90-AD57-9C4C63AD9E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0" name="Picture 7">
            <a:extLst>
              <a:ext uri="{FF2B5EF4-FFF2-40B4-BE49-F238E27FC236}">
                <a16:creationId xmlns:a16="http://schemas.microsoft.com/office/drawing/2014/main" id="{0333C5E4-0B42-4C7F-1C4D-E3D552546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6100" y="5070475"/>
            <a:ext cx="1485900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hf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FEFF6"/>
            </a:gs>
            <a:gs pos="50000">
              <a:srgbClr val="BDE0EF"/>
            </a:gs>
            <a:gs pos="99001">
              <a:srgbClr val="91CFE8"/>
            </a:gs>
            <a:gs pos="100000">
              <a:srgbClr val="91CFE8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6">
            <a:extLst>
              <a:ext uri="{FF2B5EF4-FFF2-40B4-BE49-F238E27FC236}">
                <a16:creationId xmlns:a16="http://schemas.microsoft.com/office/drawing/2014/main" id="{E7A2A422-6361-36BC-CD2C-D35386DF33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9425" y="1320800"/>
            <a:ext cx="86931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en-US" altLang="en-US" sz="2400"/>
              <a:t>Click to add Author1 biography. </a:t>
            </a:r>
          </a:p>
          <a:p>
            <a:pPr eaLnBrk="1" hangingPunct="1"/>
            <a:r>
              <a:rPr lang="en-US" altLang="en-US" sz="2400"/>
              <a:t> </a:t>
            </a:r>
          </a:p>
          <a:p>
            <a:pPr eaLnBrk="1" hangingPunct="1"/>
            <a:endParaRPr lang="en-US" altLang="en-US" sz="2400"/>
          </a:p>
        </p:txBody>
      </p:sp>
      <p:sp>
        <p:nvSpPr>
          <p:cNvPr id="14339" name="TextBox 7">
            <a:extLst>
              <a:ext uri="{FF2B5EF4-FFF2-40B4-BE49-F238E27FC236}">
                <a16:creationId xmlns:a16="http://schemas.microsoft.com/office/drawing/2014/main" id="{158118E9-2D99-B85A-E7B0-4C3F278D29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9588" y="2484438"/>
            <a:ext cx="8662987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en-US" altLang="en-US" sz="2400"/>
              <a:t>Click to add Author 2 biography.</a:t>
            </a:r>
          </a:p>
          <a:p>
            <a:pPr eaLnBrk="1" hangingPunct="1"/>
            <a:endParaRPr lang="en-US" altLang="en-US" sz="2400"/>
          </a:p>
          <a:p>
            <a:pPr eaLnBrk="1" hangingPunct="1"/>
            <a:endParaRPr lang="en-US" altLang="en-US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49966B-DD19-996F-4EE6-D715AA017C69}"/>
              </a:ext>
            </a:extLst>
          </p:cNvPr>
          <p:cNvSpPr txBox="1"/>
          <p:nvPr/>
        </p:nvSpPr>
        <p:spPr>
          <a:xfrm>
            <a:off x="3676650" y="344488"/>
            <a:ext cx="567372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atin typeface="+mj-lt"/>
              </a:rPr>
              <a:t>Click to add Paper Title</a:t>
            </a:r>
          </a:p>
        </p:txBody>
      </p:sp>
      <p:sp>
        <p:nvSpPr>
          <p:cNvPr id="14341" name="TextBox 11">
            <a:extLst>
              <a:ext uri="{FF2B5EF4-FFF2-40B4-BE49-F238E27FC236}">
                <a16:creationId xmlns:a16="http://schemas.microsoft.com/office/drawing/2014/main" id="{3637741E-BD82-8832-D05A-23F8BAD835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9588" y="3713163"/>
            <a:ext cx="8072437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en-US" altLang="en-US" sz="2400"/>
              <a:t>Insert your section ID and paper number in the footer on the bottom of the slide deck. The “XX” is a placeholder for your two-letter section abbreviation and the “###” is a placeholder for your paper number. </a:t>
            </a:r>
          </a:p>
          <a:p>
            <a:pPr eaLnBrk="1" hangingPunct="1"/>
            <a:endParaRPr lang="en-US" alt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D609A33-855A-4E82-AA71-0B6465A31EB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MWSUG 2026 XX-###</a:t>
            </a:r>
          </a:p>
        </p:txBody>
      </p:sp>
      <p:sp>
        <p:nvSpPr>
          <p:cNvPr id="14343" name="Slide Number Placeholder 9">
            <a:extLst>
              <a:ext uri="{FF2B5EF4-FFF2-40B4-BE49-F238E27FC236}">
                <a16:creationId xmlns:a16="http://schemas.microsoft.com/office/drawing/2014/main" id="{96A78718-F4D4-3C35-9328-FF5EDE9E07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6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4CA98C66-63B4-4F4B-B37F-F02BEBAD9D6A}" type="slidenum">
              <a:rPr lang="en-US" altLang="en-US" sz="1200">
                <a:solidFill>
                  <a:srgbClr val="767676"/>
                </a:solidFill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200">
              <a:solidFill>
                <a:srgbClr val="767676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FEFF6"/>
            </a:gs>
            <a:gs pos="50000">
              <a:srgbClr val="BDE0EF"/>
            </a:gs>
            <a:gs pos="99001">
              <a:srgbClr val="91CFE8"/>
            </a:gs>
            <a:gs pos="100000">
              <a:srgbClr val="91CFE8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F67944F0-F752-F713-C01A-2B09B2EF4BF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Click to add paper title</a:t>
            </a:r>
          </a:p>
        </p:txBody>
      </p:sp>
      <p:sp>
        <p:nvSpPr>
          <p:cNvPr id="15363" name="Subtitle 2">
            <a:extLst>
              <a:ext uri="{FF2B5EF4-FFF2-40B4-BE49-F238E27FC236}">
                <a16:creationId xmlns:a16="http://schemas.microsoft.com/office/drawing/2014/main" id="{EE707D4F-F53C-A3A6-6129-9049F60FE4A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524000" y="3592513"/>
            <a:ext cx="9144000" cy="1655762"/>
          </a:xfrm>
        </p:spPr>
        <p:txBody>
          <a:bodyPr/>
          <a:lstStyle/>
          <a:p>
            <a:r>
              <a:rPr lang="en-US" altLang="en-US"/>
              <a:t>Click to Add Author Name and Affiliation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C236C2-B6C7-A4FD-6A32-0AE6D8DEF5C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MWSUG 2026 XX-###</a:t>
            </a:r>
          </a:p>
        </p:txBody>
      </p:sp>
      <p:sp>
        <p:nvSpPr>
          <p:cNvPr id="15365" name="Slide Number Placeholder 9">
            <a:extLst>
              <a:ext uri="{FF2B5EF4-FFF2-40B4-BE49-F238E27FC236}">
                <a16:creationId xmlns:a16="http://schemas.microsoft.com/office/drawing/2014/main" id="{16E39049-E1E4-1CB3-AFC7-4D8F648067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4788" y="63182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43963618-031E-43CC-A91B-6DF70165D804}" type="slidenum">
              <a:rPr lang="en-US" altLang="en-US" sz="1200">
                <a:solidFill>
                  <a:srgbClr val="767676"/>
                </a:solidFill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200">
              <a:solidFill>
                <a:srgbClr val="767676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FEFF6"/>
            </a:gs>
            <a:gs pos="50000">
              <a:srgbClr val="BDE0EF"/>
            </a:gs>
            <a:gs pos="99001">
              <a:srgbClr val="91CFE8"/>
            </a:gs>
            <a:gs pos="100000">
              <a:srgbClr val="91CFE8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5">
            <a:extLst>
              <a:ext uri="{FF2B5EF4-FFF2-40B4-BE49-F238E27FC236}">
                <a16:creationId xmlns:a16="http://schemas.microsoft.com/office/drawing/2014/main" id="{C10B4A01-A5AC-A8E9-F55A-A82D789185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217488"/>
            <a:ext cx="10515600" cy="1325562"/>
          </a:xfrm>
        </p:spPr>
        <p:txBody>
          <a:bodyPr/>
          <a:lstStyle/>
          <a:p>
            <a:pPr algn="ctr"/>
            <a:r>
              <a:rPr lang="en-US" altLang="en-US"/>
              <a:t>Introduction</a:t>
            </a:r>
          </a:p>
        </p:txBody>
      </p:sp>
      <p:sp>
        <p:nvSpPr>
          <p:cNvPr id="16387" name="Content Placeholder 6">
            <a:extLst>
              <a:ext uri="{FF2B5EF4-FFF2-40B4-BE49-F238E27FC236}">
                <a16:creationId xmlns:a16="http://schemas.microsoft.com/office/drawing/2014/main" id="{D006F6B2-A800-546F-41B3-FF4D459C0AE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619250"/>
            <a:ext cx="10515600" cy="4351338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312849B-155E-2E46-DD40-12B79961C3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981200" y="6356350"/>
            <a:ext cx="3859213" cy="365125"/>
          </a:xfrm>
        </p:spPr>
        <p:txBody>
          <a:bodyPr/>
          <a:lstStyle/>
          <a:p>
            <a:pPr>
              <a:defRPr/>
            </a:pPr>
            <a:r>
              <a:rPr lang="en-US"/>
              <a:t>MWSUG 2026 XX-###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468A48B-1B91-A982-002B-E2205963F81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E8275E0-1773-4E5E-A7D4-5E646C9C3599}" type="slidenum">
              <a:rPr lang="en-US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FEFF6"/>
            </a:gs>
            <a:gs pos="50000">
              <a:srgbClr val="BDE0EF"/>
            </a:gs>
            <a:gs pos="99001">
              <a:srgbClr val="91CFE8"/>
            </a:gs>
            <a:gs pos="100000">
              <a:srgbClr val="91CFE8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6">
            <a:extLst>
              <a:ext uri="{FF2B5EF4-FFF2-40B4-BE49-F238E27FC236}">
                <a16:creationId xmlns:a16="http://schemas.microsoft.com/office/drawing/2014/main" id="{0787388C-1655-CABC-0EA1-0BF8D03B40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Heading 1</a:t>
            </a:r>
          </a:p>
        </p:txBody>
      </p:sp>
      <p:sp>
        <p:nvSpPr>
          <p:cNvPr id="17411" name="Content Placeholder 7">
            <a:extLst>
              <a:ext uri="{FF2B5EF4-FFF2-40B4-BE49-F238E27FC236}">
                <a16:creationId xmlns:a16="http://schemas.microsoft.com/office/drawing/2014/main" id="{39E2BCDF-8D19-AD32-DE5F-C2E2B776AA2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48D76AE-E47A-563B-9A2D-3BE9DFF53EF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MWSUG 2026 XX-###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42250A8-34E5-FBC2-8CF1-8077300683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9004D0A-D170-4F8A-9C99-D3A93780BD45}" type="slidenum">
              <a:rPr lang="en-US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FEFF6"/>
            </a:gs>
            <a:gs pos="50000">
              <a:srgbClr val="BDE0EF"/>
            </a:gs>
            <a:gs pos="99001">
              <a:srgbClr val="91CFE8"/>
            </a:gs>
            <a:gs pos="100000">
              <a:srgbClr val="91CFE8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8">
            <a:extLst>
              <a:ext uri="{FF2B5EF4-FFF2-40B4-BE49-F238E27FC236}">
                <a16:creationId xmlns:a16="http://schemas.microsoft.com/office/drawing/2014/main" id="{20DD584C-87C6-EFEC-4232-976A2868E7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Subheading 1 </a:t>
            </a:r>
          </a:p>
        </p:txBody>
      </p:sp>
      <p:sp>
        <p:nvSpPr>
          <p:cNvPr id="18435" name="Content Placeholder 9">
            <a:extLst>
              <a:ext uri="{FF2B5EF4-FFF2-40B4-BE49-F238E27FC236}">
                <a16:creationId xmlns:a16="http://schemas.microsoft.com/office/drawing/2014/main" id="{0CBC4315-A62F-10B7-8A58-08BA0509BA15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8436" name="Content Placeholder 10">
            <a:extLst>
              <a:ext uri="{FF2B5EF4-FFF2-40B4-BE49-F238E27FC236}">
                <a16:creationId xmlns:a16="http://schemas.microsoft.com/office/drawing/2014/main" id="{4B348700-E2B2-C6CD-8B7F-CD7D30E94D7F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C3761C8D-F3E7-C1C2-99C5-F7091BC205E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MWSUG 2026 XX-###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2E1C502-1B59-28E4-0F53-BE6CF710561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F9E46A-3B7D-4ACB-9F49-F9919F8D2F25}" type="slidenum">
              <a:rPr lang="en-US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FEFF6"/>
            </a:gs>
            <a:gs pos="50000">
              <a:srgbClr val="BDE0EF"/>
            </a:gs>
            <a:gs pos="99001">
              <a:srgbClr val="91CFE8"/>
            </a:gs>
            <a:gs pos="100000">
              <a:srgbClr val="91CFE8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3">
            <a:extLst>
              <a:ext uri="{FF2B5EF4-FFF2-40B4-BE49-F238E27FC236}">
                <a16:creationId xmlns:a16="http://schemas.microsoft.com/office/drawing/2014/main" id="{E4664B8D-31D7-D3C6-50A2-F1EF2336A4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Subheading 2</a:t>
            </a:r>
          </a:p>
        </p:txBody>
      </p:sp>
      <p:sp>
        <p:nvSpPr>
          <p:cNvPr id="19459" name="Text Placeholder 4">
            <a:extLst>
              <a:ext uri="{FF2B5EF4-FFF2-40B4-BE49-F238E27FC236}">
                <a16:creationId xmlns:a16="http://schemas.microsoft.com/office/drawing/2014/main" id="{A2A949E7-B7D5-7EB3-DA17-65C61C6D08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9460" name="Content Placeholder 5">
            <a:extLst>
              <a:ext uri="{FF2B5EF4-FFF2-40B4-BE49-F238E27FC236}">
                <a16:creationId xmlns:a16="http://schemas.microsoft.com/office/drawing/2014/main" id="{AFB0769E-6006-F226-7687-7EE608088860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9461" name="Text Placeholder 6">
            <a:extLst>
              <a:ext uri="{FF2B5EF4-FFF2-40B4-BE49-F238E27FC236}">
                <a16:creationId xmlns:a16="http://schemas.microsoft.com/office/drawing/2014/main" id="{F963F6D8-8D85-707B-C8DF-6A6179B1A9E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9462" name="Content Placeholder 7">
            <a:extLst>
              <a:ext uri="{FF2B5EF4-FFF2-40B4-BE49-F238E27FC236}">
                <a16:creationId xmlns:a16="http://schemas.microsoft.com/office/drawing/2014/main" id="{B59DA6D1-ADC1-7CFF-EB64-74D5FC6825BA}"/>
              </a:ext>
            </a:extLst>
          </p:cNvPr>
          <p:cNvSpPr>
            <a:spLocks noGrp="1" noChangeArrowheads="1"/>
          </p:cNvSpPr>
          <p:nvPr>
            <p:ph sz="quarter" idx="4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76199B63-1362-6E80-5867-E22062C9101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MWSUG 2026 XX-###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481A291-D81B-DE0E-68CA-BFC30B2D60A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01E91E-BF99-46F8-BD49-AC4838E04BDA}" type="slidenum">
              <a:rPr lang="en-US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FEFF6"/>
            </a:gs>
            <a:gs pos="50000">
              <a:srgbClr val="BDE0EF"/>
            </a:gs>
            <a:gs pos="99001">
              <a:srgbClr val="91CFE8"/>
            </a:gs>
            <a:gs pos="100000">
              <a:srgbClr val="91CFE8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3">
            <a:extLst>
              <a:ext uri="{FF2B5EF4-FFF2-40B4-BE49-F238E27FC236}">
                <a16:creationId xmlns:a16="http://schemas.microsoft.com/office/drawing/2014/main" id="{132612D0-64F3-AA47-7847-B23CA8C303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Heading 2 </a:t>
            </a:r>
          </a:p>
        </p:txBody>
      </p:sp>
      <p:sp>
        <p:nvSpPr>
          <p:cNvPr id="20483" name="Content Placeholder 4">
            <a:extLst>
              <a:ext uri="{FF2B5EF4-FFF2-40B4-BE49-F238E27FC236}">
                <a16:creationId xmlns:a16="http://schemas.microsoft.com/office/drawing/2014/main" id="{F18ECA61-8986-B621-9007-4B4250C8C54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4ADCD18-2810-8024-0FD4-EF7E8C40A2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MWSUG 2026 XX-###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F19D66-D003-CDFA-FFB2-8A75B30260B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E4C18C5-3B4B-484F-A114-7046EA652FA2}" type="slidenum">
              <a:rPr lang="en-US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FEFF6"/>
            </a:gs>
            <a:gs pos="50000">
              <a:srgbClr val="BDE0EF"/>
            </a:gs>
            <a:gs pos="99001">
              <a:srgbClr val="91CFE8"/>
            </a:gs>
            <a:gs pos="100000">
              <a:srgbClr val="91CFE8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3">
            <a:extLst>
              <a:ext uri="{FF2B5EF4-FFF2-40B4-BE49-F238E27FC236}">
                <a16:creationId xmlns:a16="http://schemas.microsoft.com/office/drawing/2014/main" id="{B433C349-2B07-6D02-27B0-BD95B764A7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Heading 3 </a:t>
            </a:r>
          </a:p>
        </p:txBody>
      </p:sp>
      <p:sp>
        <p:nvSpPr>
          <p:cNvPr id="21507" name="Content Placeholder 4">
            <a:extLst>
              <a:ext uri="{FF2B5EF4-FFF2-40B4-BE49-F238E27FC236}">
                <a16:creationId xmlns:a16="http://schemas.microsoft.com/office/drawing/2014/main" id="{5EC3B6F1-9B2D-BCF8-737A-D42C8320158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52C9959-BB1E-0E91-06AF-6D149B0F54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MWSUG 2026 XX-###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EC9E44-56C4-7340-C792-64A036380F4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34286C-3142-4A1E-A389-15EB0854362C}" type="slidenum">
              <a:rPr lang="en-US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FEFF6"/>
            </a:gs>
            <a:gs pos="50000">
              <a:srgbClr val="BDE0EF"/>
            </a:gs>
            <a:gs pos="99001">
              <a:srgbClr val="91CFE8"/>
            </a:gs>
            <a:gs pos="100000">
              <a:srgbClr val="91CFE8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3">
            <a:extLst>
              <a:ext uri="{FF2B5EF4-FFF2-40B4-BE49-F238E27FC236}">
                <a16:creationId xmlns:a16="http://schemas.microsoft.com/office/drawing/2014/main" id="{15285424-6AB5-D55B-C6B6-49A9C89418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Conclusion</a:t>
            </a:r>
          </a:p>
        </p:txBody>
      </p:sp>
      <p:sp>
        <p:nvSpPr>
          <p:cNvPr id="22531" name="Content Placeholder 4">
            <a:extLst>
              <a:ext uri="{FF2B5EF4-FFF2-40B4-BE49-F238E27FC236}">
                <a16:creationId xmlns:a16="http://schemas.microsoft.com/office/drawing/2014/main" id="{96AD8BAD-2D6D-E6C8-AA5F-A80C199EC5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alt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EEAEB71-A1F0-E99D-1F85-7682500C98D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MWSUG 2026 XX-###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DC8B70-E388-DD66-18B4-2BBCEBE61B2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85A966A-CD54-4294-84E6-67517B4BBCF2}" type="slidenum">
              <a:rPr lang="en-US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FEFF6"/>
            </a:gs>
            <a:gs pos="50000">
              <a:srgbClr val="BDE0EF"/>
            </a:gs>
            <a:gs pos="99001">
              <a:srgbClr val="91CFE8"/>
            </a:gs>
            <a:gs pos="100000">
              <a:srgbClr val="91CFE8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>
            <a:extLst>
              <a:ext uri="{FF2B5EF4-FFF2-40B4-BE49-F238E27FC236}">
                <a16:creationId xmlns:a16="http://schemas.microsoft.com/office/drawing/2014/main" id="{9C92D6A4-DE6C-8669-6EE6-5CB8C49072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Contact Information</a:t>
            </a:r>
            <a:br>
              <a:rPr lang="en-US" altLang="en-US"/>
            </a:br>
            <a:endParaRPr lang="en-US" alt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579928E-B5B7-F6CF-4AA3-93A4C452DA8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93775" y="1844675"/>
            <a:ext cx="10515600" cy="3268663"/>
          </a:xfrm>
        </p:spPr>
        <p:txBody>
          <a:bodyPr rtlCol="0">
            <a:normAutofit/>
          </a:bodyPr>
          <a:lstStyle/>
          <a:p>
            <a:pPr marL="0" indent="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en-US" dirty="0">
                <a:solidFill>
                  <a:srgbClr val="005DA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Name:</a:t>
            </a:r>
            <a:endParaRPr lang="en-US" altLang="en-US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en-US" altLang="en-US" sz="2000" dirty="0">
              <a:solidFill>
                <a:srgbClr val="005DA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en-US" dirty="0">
                <a:solidFill>
                  <a:srgbClr val="005DA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Organization: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en-US" altLang="en-US" sz="2000" dirty="0">
              <a:solidFill>
                <a:srgbClr val="005DA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en-US" dirty="0">
                <a:solidFill>
                  <a:srgbClr val="005DA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E-mail: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en-US" altLang="en-US" sz="2000" dirty="0">
              <a:solidFill>
                <a:srgbClr val="005DA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en-US" dirty="0" err="1">
                <a:solidFill>
                  <a:srgbClr val="005DA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Linkedin</a:t>
            </a:r>
            <a:r>
              <a:rPr lang="en-US" altLang="en-US" dirty="0">
                <a:solidFill>
                  <a:srgbClr val="005DA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F5234E-A117-6638-2EEB-F70637DE07C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MWSUG 2026 XX-###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413320-3C99-18AE-C3EA-12EAC5F193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C26DA65-DF84-4489-A6F3-DE3912CE4388}" type="slidenum">
              <a:rPr lang="en-US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E215C596-C167-43B3-9F69-438C5CB645C8}" vid="{87F34B42-BB3D-450B-8E4A-0ECD2B9C464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MWSUG_2026_Presentation_Tmpl</Template>
  <TotalTime>11</TotalTime>
  <Words>145</Words>
  <Application>Microsoft Office PowerPoint</Application>
  <PresentationFormat>Widescreen</PresentationFormat>
  <Paragraphs>42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 Theme</vt:lpstr>
      <vt:lpstr>PowerPoint Presentation</vt:lpstr>
      <vt:lpstr>Click to add paper title</vt:lpstr>
      <vt:lpstr>Introduction</vt:lpstr>
      <vt:lpstr>Heading 1</vt:lpstr>
      <vt:lpstr>Subheading 1 </vt:lpstr>
      <vt:lpstr>Subheading 2</vt:lpstr>
      <vt:lpstr>Heading 2 </vt:lpstr>
      <vt:lpstr>Heading 3 </vt:lpstr>
      <vt:lpstr>Conclusion</vt:lpstr>
      <vt:lpstr>Contact Information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Jay Iyengar</dc:creator>
  <cp:lastModifiedBy>Jay Iyengar</cp:lastModifiedBy>
  <cp:revision>1</cp:revision>
  <dcterms:created xsi:type="dcterms:W3CDTF">2026-09-04T15:19:42Z</dcterms:created>
  <dcterms:modified xsi:type="dcterms:W3CDTF">2026-09-04T15:32:22Z</dcterms:modified>
</cp:coreProperties>
</file>