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61" r:id="rId2"/>
    <p:sldId id="362" r:id="rId3"/>
    <p:sldId id="363" r:id="rId4"/>
    <p:sldId id="364" r:id="rId5"/>
    <p:sldId id="358" r:id="rId6"/>
    <p:sldId id="357" r:id="rId7"/>
  </p:sldIdLst>
  <p:sldSz cx="37490400" cy="21031200"/>
  <p:notesSz cx="6858000" cy="9144000"/>
  <p:embeddedFontLst>
    <p:embeddedFont>
      <p:font typeface="Arial Black" panose="020B0A04020102020204" pitchFamily="34" charset="0"/>
      <p:bold r:id="rId10"/>
    </p:embeddedFont>
  </p:embeddedFontLst>
  <p:defaultTextStyle>
    <a:defPPr>
      <a:defRPr lang="en-US"/>
    </a:defPPr>
    <a:lvl1pPr marL="0" algn="l" defTabSz="2809037" rtl="0" eaLnBrk="1" latinLnBrk="0" hangingPunct="1">
      <a:defRPr sz="5530" kern="1200">
        <a:solidFill>
          <a:schemeClr val="tx1"/>
        </a:solidFill>
        <a:latin typeface="+mn-lt"/>
        <a:ea typeface="+mn-ea"/>
        <a:cs typeface="+mn-cs"/>
      </a:defRPr>
    </a:lvl1pPr>
    <a:lvl2pPr marL="1404518" algn="l" defTabSz="2809037" rtl="0" eaLnBrk="1" latinLnBrk="0" hangingPunct="1">
      <a:defRPr sz="5530" kern="1200">
        <a:solidFill>
          <a:schemeClr val="tx1"/>
        </a:solidFill>
        <a:latin typeface="+mn-lt"/>
        <a:ea typeface="+mn-ea"/>
        <a:cs typeface="+mn-cs"/>
      </a:defRPr>
    </a:lvl2pPr>
    <a:lvl3pPr marL="2809037" algn="l" defTabSz="2809037" rtl="0" eaLnBrk="1" latinLnBrk="0" hangingPunct="1">
      <a:defRPr sz="5530" kern="1200">
        <a:solidFill>
          <a:schemeClr val="tx1"/>
        </a:solidFill>
        <a:latin typeface="+mn-lt"/>
        <a:ea typeface="+mn-ea"/>
        <a:cs typeface="+mn-cs"/>
      </a:defRPr>
    </a:lvl3pPr>
    <a:lvl4pPr marL="4213555" algn="l" defTabSz="2809037" rtl="0" eaLnBrk="1" latinLnBrk="0" hangingPunct="1">
      <a:defRPr sz="5530" kern="1200">
        <a:solidFill>
          <a:schemeClr val="tx1"/>
        </a:solidFill>
        <a:latin typeface="+mn-lt"/>
        <a:ea typeface="+mn-ea"/>
        <a:cs typeface="+mn-cs"/>
      </a:defRPr>
    </a:lvl4pPr>
    <a:lvl5pPr marL="5618074" algn="l" defTabSz="2809037" rtl="0" eaLnBrk="1" latinLnBrk="0" hangingPunct="1">
      <a:defRPr sz="5530" kern="1200">
        <a:solidFill>
          <a:schemeClr val="tx1"/>
        </a:solidFill>
        <a:latin typeface="+mn-lt"/>
        <a:ea typeface="+mn-ea"/>
        <a:cs typeface="+mn-cs"/>
      </a:defRPr>
    </a:lvl5pPr>
    <a:lvl6pPr marL="7022592" algn="l" defTabSz="2809037" rtl="0" eaLnBrk="1" latinLnBrk="0" hangingPunct="1">
      <a:defRPr sz="5530" kern="1200">
        <a:solidFill>
          <a:schemeClr val="tx1"/>
        </a:solidFill>
        <a:latin typeface="+mn-lt"/>
        <a:ea typeface="+mn-ea"/>
        <a:cs typeface="+mn-cs"/>
      </a:defRPr>
    </a:lvl6pPr>
    <a:lvl7pPr marL="8427110" algn="l" defTabSz="2809037" rtl="0" eaLnBrk="1" latinLnBrk="0" hangingPunct="1">
      <a:defRPr sz="5530" kern="1200">
        <a:solidFill>
          <a:schemeClr val="tx1"/>
        </a:solidFill>
        <a:latin typeface="+mn-lt"/>
        <a:ea typeface="+mn-ea"/>
        <a:cs typeface="+mn-cs"/>
      </a:defRPr>
    </a:lvl7pPr>
    <a:lvl8pPr marL="9831629" algn="l" defTabSz="2809037" rtl="0" eaLnBrk="1" latinLnBrk="0" hangingPunct="1">
      <a:defRPr sz="5530" kern="1200">
        <a:solidFill>
          <a:schemeClr val="tx1"/>
        </a:solidFill>
        <a:latin typeface="+mn-lt"/>
        <a:ea typeface="+mn-ea"/>
        <a:cs typeface="+mn-cs"/>
      </a:defRPr>
    </a:lvl8pPr>
    <a:lvl9pPr marL="11236147" algn="l" defTabSz="2809037" rtl="0" eaLnBrk="1" latinLnBrk="0" hangingPunct="1">
      <a:defRPr sz="553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64A0"/>
    <a:srgbClr val="E1413F"/>
    <a:srgbClr val="4B641E"/>
    <a:srgbClr val="3DB6B6"/>
    <a:srgbClr val="8E1A29"/>
    <a:srgbClr val="5A0C19"/>
    <a:srgbClr val="06868C"/>
    <a:srgbClr val="C02126"/>
    <a:srgbClr val="2C1113"/>
    <a:srgbClr val="EFC0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9E77D-EDC2-44F1-A8B5-EFD25BFDE7BA}" v="4" dt="2026-09-28T21:35:23.284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95" autoAdjust="0"/>
    <p:restoredTop sz="83589" autoAdjust="0"/>
  </p:normalViewPr>
  <p:slideViewPr>
    <p:cSldViewPr snapToGrid="0">
      <p:cViewPr varScale="1">
        <p:scale>
          <a:sx n="22" d="100"/>
          <a:sy n="22" d="100"/>
        </p:scale>
        <p:origin x="1330" y="101"/>
      </p:cViewPr>
      <p:guideLst/>
    </p:cSldViewPr>
  </p:slideViewPr>
  <p:outlineViewPr>
    <p:cViewPr>
      <p:scale>
        <a:sx n="33" d="100"/>
        <a:sy n="33" d="100"/>
      </p:scale>
      <p:origin x="0" y="-195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3752" y="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1139B0-EA16-EA03-FE8E-6200EF657F1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953ACF-4979-D111-69E5-4195DCB84D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FDF31-E283-4B5A-BA54-DD06DFACC04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B21E69-DEA7-CB69-B190-58CC5318F4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942D72-9082-8049-152D-DE09BF8245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068B9-4982-4112-ADDA-897E78CC0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9913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6C78A-CFB9-4257-917F-C10E0100DA1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9450" y="1143000"/>
            <a:ext cx="5499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76EE6-A603-4AFD-883B-D245EC58D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66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09037" rtl="0" eaLnBrk="1" latinLnBrk="0" hangingPunct="1">
      <a:defRPr sz="3686" kern="1200">
        <a:solidFill>
          <a:schemeClr val="tx1"/>
        </a:solidFill>
        <a:latin typeface="+mn-lt"/>
        <a:ea typeface="+mn-ea"/>
        <a:cs typeface="+mn-cs"/>
      </a:defRPr>
    </a:lvl1pPr>
    <a:lvl2pPr marL="1404518" algn="l" defTabSz="2809037" rtl="0" eaLnBrk="1" latinLnBrk="0" hangingPunct="1">
      <a:defRPr sz="3686" kern="1200">
        <a:solidFill>
          <a:schemeClr val="tx1"/>
        </a:solidFill>
        <a:latin typeface="+mn-lt"/>
        <a:ea typeface="+mn-ea"/>
        <a:cs typeface="+mn-cs"/>
      </a:defRPr>
    </a:lvl2pPr>
    <a:lvl3pPr marL="2809037" algn="l" defTabSz="2809037" rtl="0" eaLnBrk="1" latinLnBrk="0" hangingPunct="1">
      <a:defRPr sz="3686" kern="1200">
        <a:solidFill>
          <a:schemeClr val="tx1"/>
        </a:solidFill>
        <a:latin typeface="+mn-lt"/>
        <a:ea typeface="+mn-ea"/>
        <a:cs typeface="+mn-cs"/>
      </a:defRPr>
    </a:lvl3pPr>
    <a:lvl4pPr marL="4213555" algn="l" defTabSz="2809037" rtl="0" eaLnBrk="1" latinLnBrk="0" hangingPunct="1">
      <a:defRPr sz="3686" kern="1200">
        <a:solidFill>
          <a:schemeClr val="tx1"/>
        </a:solidFill>
        <a:latin typeface="+mn-lt"/>
        <a:ea typeface="+mn-ea"/>
        <a:cs typeface="+mn-cs"/>
      </a:defRPr>
    </a:lvl4pPr>
    <a:lvl5pPr marL="5618074" algn="l" defTabSz="2809037" rtl="0" eaLnBrk="1" latinLnBrk="0" hangingPunct="1">
      <a:defRPr sz="3686" kern="1200">
        <a:solidFill>
          <a:schemeClr val="tx1"/>
        </a:solidFill>
        <a:latin typeface="+mn-lt"/>
        <a:ea typeface="+mn-ea"/>
        <a:cs typeface="+mn-cs"/>
      </a:defRPr>
    </a:lvl5pPr>
    <a:lvl6pPr marL="7022592" algn="l" defTabSz="2809037" rtl="0" eaLnBrk="1" latinLnBrk="0" hangingPunct="1">
      <a:defRPr sz="3686" kern="1200">
        <a:solidFill>
          <a:schemeClr val="tx1"/>
        </a:solidFill>
        <a:latin typeface="+mn-lt"/>
        <a:ea typeface="+mn-ea"/>
        <a:cs typeface="+mn-cs"/>
      </a:defRPr>
    </a:lvl6pPr>
    <a:lvl7pPr marL="8427110" algn="l" defTabSz="2809037" rtl="0" eaLnBrk="1" latinLnBrk="0" hangingPunct="1">
      <a:defRPr sz="3686" kern="1200">
        <a:solidFill>
          <a:schemeClr val="tx1"/>
        </a:solidFill>
        <a:latin typeface="+mn-lt"/>
        <a:ea typeface="+mn-ea"/>
        <a:cs typeface="+mn-cs"/>
      </a:defRPr>
    </a:lvl7pPr>
    <a:lvl8pPr marL="9831629" algn="l" defTabSz="2809037" rtl="0" eaLnBrk="1" latinLnBrk="0" hangingPunct="1">
      <a:defRPr sz="3686" kern="1200">
        <a:solidFill>
          <a:schemeClr val="tx1"/>
        </a:solidFill>
        <a:latin typeface="+mn-lt"/>
        <a:ea typeface="+mn-ea"/>
        <a:cs typeface="+mn-cs"/>
      </a:defRPr>
    </a:lvl8pPr>
    <a:lvl9pPr marL="11236147" algn="l" defTabSz="2809037" rtl="0" eaLnBrk="1" latinLnBrk="0" hangingPunct="1">
      <a:defRPr sz="36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5.xml"/><Relationship Id="rId5" Type="http://schemas.openxmlformats.org/officeDocument/2006/relationships/slide" Target="../slides/slide4.xml"/><Relationship Id="rId4" Type="http://schemas.openxmlformats.org/officeDocument/2006/relationships/slide" Target="../slides/slide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5.xml"/><Relationship Id="rId5" Type="http://schemas.openxmlformats.org/officeDocument/2006/relationships/slide" Target="../slides/slide4.xml"/><Relationship Id="rId4" Type="http://schemas.openxmlformats.org/officeDocument/2006/relationships/slide" Target="../slides/slide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2.xml"/><Relationship Id="rId5" Type="http://schemas.openxmlformats.org/officeDocument/2006/relationships/slide" Target="../slides/slide5.xml"/><Relationship Id="rId4" Type="http://schemas.openxmlformats.org/officeDocument/2006/relationships/slide" Target="../slides/slide4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3.xml"/><Relationship Id="rId5" Type="http://schemas.openxmlformats.org/officeDocument/2006/relationships/slide" Target="../slides/slide2.xml"/><Relationship Id="rId4" Type="http://schemas.openxmlformats.org/officeDocument/2006/relationships/slide" Target="../slides/slide5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slide" Target="../slides/slide1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4.xml"/><Relationship Id="rId5" Type="http://schemas.openxmlformats.org/officeDocument/2006/relationships/slide" Target="../slides/slide3.xml"/><Relationship Id="rId4" Type="http://schemas.openxmlformats.org/officeDocument/2006/relationships/slide" Target="../slides/slide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7AF5794-D48F-6115-C4CD-CEBC1BC1F8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800" y="961705"/>
            <a:ext cx="27432000" cy="188769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>
              <a:defRPr sz="10000"/>
            </a:lvl1pPr>
          </a:lstStyle>
          <a:p>
            <a:pPr marL="0" marR="0" lvl="0" indent="0" algn="l" defTabSz="280419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B40678-9504-C815-F2D8-F17946910D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0" y="5029200"/>
            <a:ext cx="26517600" cy="12801600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  <a:lvl2pPr>
              <a:defRPr sz="6000">
                <a:solidFill>
                  <a:schemeClr val="tx1"/>
                </a:solidFill>
              </a:defRPr>
            </a:lvl2pPr>
            <a:lvl3pPr>
              <a:defRPr sz="6000">
                <a:solidFill>
                  <a:schemeClr val="tx1"/>
                </a:solidFill>
              </a:defRPr>
            </a:lvl3pPr>
            <a:lvl4pPr>
              <a:defRPr sz="5500">
                <a:solidFill>
                  <a:schemeClr val="tx1"/>
                </a:solidFill>
              </a:defRPr>
            </a:lvl4pPr>
            <a:lvl5pPr>
              <a:defRPr sz="4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C45E023-DDF2-0EA5-5AF2-1ECF3D9C3D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2834640"/>
            <a:ext cx="27432000" cy="1015663"/>
          </a:xfrm>
        </p:spPr>
        <p:txBody>
          <a:bodyPr/>
          <a:lstStyle>
            <a:lvl1pPr>
              <a:defRPr sz="6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Author’s Name and Affiliation or Subtitle</a:t>
            </a:r>
          </a:p>
        </p:txBody>
      </p:sp>
      <p:sp>
        <p:nvSpPr>
          <p:cNvPr id="30" name="Title 24">
            <a:extLst>
              <a:ext uri="{FF2B5EF4-FFF2-40B4-BE49-F238E27FC236}">
                <a16:creationId xmlns:a16="http://schemas.microsoft.com/office/drawing/2014/main" id="{A2482E48-4289-598A-454C-C86C0911EE95}"/>
              </a:ext>
            </a:extLst>
          </p:cNvPr>
          <p:cNvSpPr txBox="1">
            <a:spLocks/>
          </p:cNvSpPr>
          <p:nvPr userDrawn="1"/>
        </p:nvSpPr>
        <p:spPr>
          <a:xfrm>
            <a:off x="1828800" y="16550640"/>
            <a:ext cx="5943600" cy="9971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28041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813" b="0" i="0" kern="1200">
                <a:solidFill>
                  <a:schemeClr val="accent2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600" dirty="0">
                <a:solidFill>
                  <a:schemeClr val="bg2"/>
                </a:solidFill>
                <a:latin typeface="+mn-lt"/>
              </a:rPr>
              <a:t>Click headings above</a:t>
            </a:r>
          </a:p>
          <a:p>
            <a:pPr algn="ctr"/>
            <a:r>
              <a:rPr lang="en-US" sz="3600" dirty="0">
                <a:solidFill>
                  <a:schemeClr val="bg2"/>
                </a:solidFill>
                <a:latin typeface="+mn-lt"/>
              </a:rPr>
              <a:t>to view content</a:t>
            </a:r>
          </a:p>
        </p:txBody>
      </p:sp>
      <p:sp>
        <p:nvSpPr>
          <p:cNvPr id="31" name="TextBox 30">
            <a:hlinkClick r:id="rId2" action="ppaction://hlinksldjump"/>
            <a:extLst>
              <a:ext uri="{FF2B5EF4-FFF2-40B4-BE49-F238E27FC236}">
                <a16:creationId xmlns:a16="http://schemas.microsoft.com/office/drawing/2014/main" id="{75CD97D1-CEAD-2960-CEAE-A2D008EADAF9}"/>
              </a:ext>
            </a:extLst>
          </p:cNvPr>
          <p:cNvSpPr txBox="1"/>
          <p:nvPr userDrawn="1"/>
        </p:nvSpPr>
        <p:spPr>
          <a:xfrm>
            <a:off x="1828800" y="5029200"/>
            <a:ext cx="5943600" cy="1280160"/>
          </a:xfrm>
          <a:prstGeom prst="rect">
            <a:avLst/>
          </a:prstGeom>
          <a:solidFill>
            <a:srgbClr val="E1413F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0" dirty="0">
                <a:latin typeface="+mj-lt"/>
              </a:rPr>
              <a:t>Abstract</a:t>
            </a:r>
          </a:p>
        </p:txBody>
      </p:sp>
      <p:sp>
        <p:nvSpPr>
          <p:cNvPr id="32" name="TextBox 31">
            <a:hlinkClick r:id="rId3" action="ppaction://hlinksldjump"/>
            <a:extLst>
              <a:ext uri="{FF2B5EF4-FFF2-40B4-BE49-F238E27FC236}">
                <a16:creationId xmlns:a16="http://schemas.microsoft.com/office/drawing/2014/main" id="{4D3A3C67-5F10-2769-E14D-DA9AC9103974}"/>
              </a:ext>
            </a:extLst>
          </p:cNvPr>
          <p:cNvSpPr txBox="1"/>
          <p:nvPr userDrawn="1"/>
        </p:nvSpPr>
        <p:spPr>
          <a:xfrm>
            <a:off x="1828800" y="694944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Introduction</a:t>
            </a:r>
          </a:p>
        </p:txBody>
      </p:sp>
      <p:sp>
        <p:nvSpPr>
          <p:cNvPr id="33" name="TextBox 32">
            <a:hlinkClick r:id="rId4" action="ppaction://hlinksldjump"/>
            <a:extLst>
              <a:ext uri="{FF2B5EF4-FFF2-40B4-BE49-F238E27FC236}">
                <a16:creationId xmlns:a16="http://schemas.microsoft.com/office/drawing/2014/main" id="{E90A1554-26A9-776A-DC77-0B5D3DFF328A}"/>
              </a:ext>
            </a:extLst>
          </p:cNvPr>
          <p:cNvSpPr txBox="1"/>
          <p:nvPr userDrawn="1"/>
        </p:nvSpPr>
        <p:spPr>
          <a:xfrm>
            <a:off x="1828800" y="886968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Methods</a:t>
            </a:r>
          </a:p>
        </p:txBody>
      </p:sp>
      <p:sp>
        <p:nvSpPr>
          <p:cNvPr id="34" name="TextBox 33">
            <a:hlinkClick r:id="rId5" action="ppaction://hlinksldjump"/>
            <a:extLst>
              <a:ext uri="{FF2B5EF4-FFF2-40B4-BE49-F238E27FC236}">
                <a16:creationId xmlns:a16="http://schemas.microsoft.com/office/drawing/2014/main" id="{3747F796-03AD-7756-B187-64F9DA8469B4}"/>
              </a:ext>
            </a:extLst>
          </p:cNvPr>
          <p:cNvSpPr txBox="1"/>
          <p:nvPr userDrawn="1"/>
        </p:nvSpPr>
        <p:spPr>
          <a:xfrm>
            <a:off x="1828800" y="1078992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Results</a:t>
            </a:r>
          </a:p>
        </p:txBody>
      </p:sp>
      <p:sp>
        <p:nvSpPr>
          <p:cNvPr id="35" name="TextBox 34">
            <a:hlinkClick r:id="rId6" action="ppaction://hlinksldjump"/>
            <a:extLst>
              <a:ext uri="{FF2B5EF4-FFF2-40B4-BE49-F238E27FC236}">
                <a16:creationId xmlns:a16="http://schemas.microsoft.com/office/drawing/2014/main" id="{D3935051-041D-91C1-4914-607C6384AE58}"/>
              </a:ext>
            </a:extLst>
          </p:cNvPr>
          <p:cNvSpPr txBox="1"/>
          <p:nvPr userDrawn="1"/>
        </p:nvSpPr>
        <p:spPr>
          <a:xfrm>
            <a:off x="1828800" y="1271016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Conclusions</a:t>
            </a:r>
          </a:p>
        </p:txBody>
      </p:sp>
      <p:sp>
        <p:nvSpPr>
          <p:cNvPr id="36" name="TextBox 35">
            <a:hlinkClick r:id="rId6" action="ppaction://hlinksldjump"/>
            <a:extLst>
              <a:ext uri="{FF2B5EF4-FFF2-40B4-BE49-F238E27FC236}">
                <a16:creationId xmlns:a16="http://schemas.microsoft.com/office/drawing/2014/main" id="{D195B762-0324-4F02-12E5-E9C9B5676C79}"/>
              </a:ext>
            </a:extLst>
          </p:cNvPr>
          <p:cNvSpPr txBox="1"/>
          <p:nvPr userDrawn="1"/>
        </p:nvSpPr>
        <p:spPr>
          <a:xfrm>
            <a:off x="1828800" y="1463040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290231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7AF5794-D48F-6115-C4CD-CEBC1BC1F8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800" y="961705"/>
            <a:ext cx="27432000" cy="188769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>
              <a:defRPr sz="10000"/>
            </a:lvl1pPr>
          </a:lstStyle>
          <a:p>
            <a:pPr marL="0" marR="0" lvl="0" indent="0" algn="l" defTabSz="280419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B40678-9504-C815-F2D8-F17946910D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0" y="5029199"/>
            <a:ext cx="26517600" cy="8046720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  <a:lvl2pPr>
              <a:defRPr sz="6000">
                <a:solidFill>
                  <a:schemeClr val="tx1"/>
                </a:solidFill>
              </a:defRPr>
            </a:lvl2pPr>
            <a:lvl3pPr>
              <a:defRPr sz="6000">
                <a:solidFill>
                  <a:schemeClr val="tx1"/>
                </a:solidFill>
              </a:defRPr>
            </a:lvl3pPr>
            <a:lvl4pPr>
              <a:defRPr sz="5500">
                <a:solidFill>
                  <a:schemeClr val="tx1"/>
                </a:solidFill>
              </a:defRPr>
            </a:lvl4pPr>
            <a:lvl5pPr>
              <a:defRPr sz="4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C45E023-DDF2-0EA5-5AF2-1ECF3D9C3D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2834640"/>
            <a:ext cx="27432000" cy="1015663"/>
          </a:xfrm>
        </p:spPr>
        <p:txBody>
          <a:bodyPr/>
          <a:lstStyle>
            <a:lvl1pPr>
              <a:defRPr sz="6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Author’s Name and Affiliation or Subtitle</a:t>
            </a:r>
          </a:p>
        </p:txBody>
      </p:sp>
      <p:sp>
        <p:nvSpPr>
          <p:cNvPr id="30" name="Title 24">
            <a:extLst>
              <a:ext uri="{FF2B5EF4-FFF2-40B4-BE49-F238E27FC236}">
                <a16:creationId xmlns:a16="http://schemas.microsoft.com/office/drawing/2014/main" id="{A2482E48-4289-598A-454C-C86C0911EE95}"/>
              </a:ext>
            </a:extLst>
          </p:cNvPr>
          <p:cNvSpPr txBox="1">
            <a:spLocks/>
          </p:cNvSpPr>
          <p:nvPr userDrawn="1"/>
        </p:nvSpPr>
        <p:spPr>
          <a:xfrm>
            <a:off x="1828800" y="16550640"/>
            <a:ext cx="5943600" cy="9971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28041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813" b="0" i="0" kern="1200">
                <a:solidFill>
                  <a:schemeClr val="accent2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600" dirty="0">
                <a:solidFill>
                  <a:schemeClr val="bg2"/>
                </a:solidFill>
                <a:latin typeface="+mn-lt"/>
              </a:rPr>
              <a:t>Click headings above</a:t>
            </a:r>
          </a:p>
          <a:p>
            <a:pPr algn="ctr"/>
            <a:r>
              <a:rPr lang="en-US" sz="3600" dirty="0">
                <a:solidFill>
                  <a:schemeClr val="bg2"/>
                </a:solidFill>
                <a:latin typeface="+mn-lt"/>
              </a:rPr>
              <a:t>to view content</a:t>
            </a:r>
          </a:p>
        </p:txBody>
      </p:sp>
      <p:sp>
        <p:nvSpPr>
          <p:cNvPr id="31" name="TextBox 30">
            <a:hlinkClick r:id="rId2" action="ppaction://hlinksldjump"/>
            <a:extLst>
              <a:ext uri="{FF2B5EF4-FFF2-40B4-BE49-F238E27FC236}">
                <a16:creationId xmlns:a16="http://schemas.microsoft.com/office/drawing/2014/main" id="{75CD97D1-CEAD-2960-CEAE-A2D008EADAF9}"/>
              </a:ext>
            </a:extLst>
          </p:cNvPr>
          <p:cNvSpPr txBox="1"/>
          <p:nvPr userDrawn="1"/>
        </p:nvSpPr>
        <p:spPr>
          <a:xfrm>
            <a:off x="1828800" y="502920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Abstract</a:t>
            </a:r>
          </a:p>
        </p:txBody>
      </p:sp>
      <p:sp>
        <p:nvSpPr>
          <p:cNvPr id="32" name="TextBox 31">
            <a:hlinkClick r:id="rId3" action="ppaction://hlinksldjump"/>
            <a:extLst>
              <a:ext uri="{FF2B5EF4-FFF2-40B4-BE49-F238E27FC236}">
                <a16:creationId xmlns:a16="http://schemas.microsoft.com/office/drawing/2014/main" id="{4D3A3C67-5F10-2769-E14D-DA9AC9103974}"/>
              </a:ext>
            </a:extLst>
          </p:cNvPr>
          <p:cNvSpPr txBox="1"/>
          <p:nvPr userDrawn="1"/>
        </p:nvSpPr>
        <p:spPr>
          <a:xfrm>
            <a:off x="1828800" y="6949440"/>
            <a:ext cx="5943600" cy="1280160"/>
          </a:xfrm>
          <a:prstGeom prst="rect">
            <a:avLst/>
          </a:prstGeom>
          <a:solidFill>
            <a:srgbClr val="E1413F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0" dirty="0">
                <a:solidFill>
                  <a:schemeClr val="accent2"/>
                </a:solidFill>
                <a:latin typeface="+mj-lt"/>
              </a:rPr>
              <a:t>Introduction</a:t>
            </a:r>
          </a:p>
        </p:txBody>
      </p:sp>
      <p:sp>
        <p:nvSpPr>
          <p:cNvPr id="33" name="TextBox 32">
            <a:hlinkClick r:id="rId4" action="ppaction://hlinksldjump"/>
            <a:extLst>
              <a:ext uri="{FF2B5EF4-FFF2-40B4-BE49-F238E27FC236}">
                <a16:creationId xmlns:a16="http://schemas.microsoft.com/office/drawing/2014/main" id="{E90A1554-26A9-776A-DC77-0B5D3DFF328A}"/>
              </a:ext>
            </a:extLst>
          </p:cNvPr>
          <p:cNvSpPr txBox="1"/>
          <p:nvPr userDrawn="1"/>
        </p:nvSpPr>
        <p:spPr>
          <a:xfrm>
            <a:off x="1828800" y="886968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Methods</a:t>
            </a:r>
          </a:p>
        </p:txBody>
      </p:sp>
      <p:sp>
        <p:nvSpPr>
          <p:cNvPr id="34" name="TextBox 33">
            <a:hlinkClick r:id="rId5" action="ppaction://hlinksldjump"/>
            <a:extLst>
              <a:ext uri="{FF2B5EF4-FFF2-40B4-BE49-F238E27FC236}">
                <a16:creationId xmlns:a16="http://schemas.microsoft.com/office/drawing/2014/main" id="{3747F796-03AD-7756-B187-64F9DA8469B4}"/>
              </a:ext>
            </a:extLst>
          </p:cNvPr>
          <p:cNvSpPr txBox="1"/>
          <p:nvPr userDrawn="1"/>
        </p:nvSpPr>
        <p:spPr>
          <a:xfrm>
            <a:off x="1828800" y="1078992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Results</a:t>
            </a:r>
          </a:p>
        </p:txBody>
      </p:sp>
      <p:sp>
        <p:nvSpPr>
          <p:cNvPr id="2" name="Picture Placeholder 19">
            <a:extLst>
              <a:ext uri="{FF2B5EF4-FFF2-40B4-BE49-F238E27FC236}">
                <a16:creationId xmlns:a16="http://schemas.microsoft.com/office/drawing/2014/main" id="{3AD7BDF9-47C8-44B1-F51A-B97FDE236E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44000" y="13807440"/>
            <a:ext cx="12801600" cy="4023360"/>
          </a:xfrm>
        </p:spPr>
        <p:txBody>
          <a:bodyPr anchor="ctr" anchorCtr="0">
            <a:noAutofit/>
          </a:bodyPr>
          <a:lstStyle>
            <a:lvl1pPr algn="ctr">
              <a:defRPr sz="6000" b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" name="Picture Placeholder 19">
            <a:extLst>
              <a:ext uri="{FF2B5EF4-FFF2-40B4-BE49-F238E27FC236}">
                <a16:creationId xmlns:a16="http://schemas.microsoft.com/office/drawing/2014/main" id="{29716E98-B449-EFFD-ECF5-325AAA141FA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2860000" y="13807440"/>
            <a:ext cx="12801600" cy="4023360"/>
          </a:xfrm>
        </p:spPr>
        <p:txBody>
          <a:bodyPr anchor="ctr" anchorCtr="0">
            <a:noAutofit/>
          </a:bodyPr>
          <a:lstStyle>
            <a:lvl1pPr algn="ctr">
              <a:defRPr sz="6000" b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6" name="TextBox 5">
            <a:hlinkClick r:id="rId6" action="ppaction://hlinksldjump"/>
            <a:extLst>
              <a:ext uri="{FF2B5EF4-FFF2-40B4-BE49-F238E27FC236}">
                <a16:creationId xmlns:a16="http://schemas.microsoft.com/office/drawing/2014/main" id="{D1333971-935C-949A-ED1A-B4D54F51F24D}"/>
              </a:ext>
            </a:extLst>
          </p:cNvPr>
          <p:cNvSpPr txBox="1"/>
          <p:nvPr userDrawn="1"/>
        </p:nvSpPr>
        <p:spPr>
          <a:xfrm>
            <a:off x="1828800" y="1271016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Conclusions</a:t>
            </a:r>
          </a:p>
        </p:txBody>
      </p:sp>
      <p:sp>
        <p:nvSpPr>
          <p:cNvPr id="7" name="TextBox 6">
            <a:hlinkClick r:id="rId6" action="ppaction://hlinksldjump"/>
            <a:extLst>
              <a:ext uri="{FF2B5EF4-FFF2-40B4-BE49-F238E27FC236}">
                <a16:creationId xmlns:a16="http://schemas.microsoft.com/office/drawing/2014/main" id="{15AA2A40-F25E-F769-2E43-040E704EB1B1}"/>
              </a:ext>
            </a:extLst>
          </p:cNvPr>
          <p:cNvSpPr txBox="1"/>
          <p:nvPr userDrawn="1"/>
        </p:nvSpPr>
        <p:spPr>
          <a:xfrm>
            <a:off x="1828800" y="1463040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725255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HO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7AF5794-D48F-6115-C4CD-CEBC1BC1F8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800" y="961705"/>
            <a:ext cx="27432000" cy="188769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>
              <a:defRPr sz="10000"/>
            </a:lvl1pPr>
          </a:lstStyle>
          <a:p>
            <a:pPr marL="0" marR="0" lvl="0" indent="0" algn="l" defTabSz="280419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B40678-9504-C815-F2D8-F17946910D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0" y="6309360"/>
            <a:ext cx="8229600" cy="11521440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  <a:lvl2pPr>
              <a:defRPr sz="6000">
                <a:solidFill>
                  <a:schemeClr val="tx1"/>
                </a:solidFill>
              </a:defRPr>
            </a:lvl2pPr>
            <a:lvl3pPr>
              <a:defRPr sz="6000">
                <a:solidFill>
                  <a:schemeClr val="tx1"/>
                </a:solidFill>
              </a:defRPr>
            </a:lvl3pPr>
            <a:lvl4pPr>
              <a:defRPr sz="5500">
                <a:solidFill>
                  <a:schemeClr val="tx1"/>
                </a:solidFill>
              </a:defRPr>
            </a:lvl4pPr>
            <a:lvl5pPr>
              <a:defRPr sz="4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C45E023-DDF2-0EA5-5AF2-1ECF3D9C3D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2834640"/>
            <a:ext cx="27432000" cy="1015663"/>
          </a:xfrm>
        </p:spPr>
        <p:txBody>
          <a:bodyPr/>
          <a:lstStyle>
            <a:lvl1pPr>
              <a:defRPr sz="6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Author’s Name and Affiliation or Subtitle</a:t>
            </a:r>
          </a:p>
        </p:txBody>
      </p:sp>
      <p:sp>
        <p:nvSpPr>
          <p:cNvPr id="30" name="Title 24">
            <a:extLst>
              <a:ext uri="{FF2B5EF4-FFF2-40B4-BE49-F238E27FC236}">
                <a16:creationId xmlns:a16="http://schemas.microsoft.com/office/drawing/2014/main" id="{A2482E48-4289-598A-454C-C86C0911EE95}"/>
              </a:ext>
            </a:extLst>
          </p:cNvPr>
          <p:cNvSpPr txBox="1">
            <a:spLocks/>
          </p:cNvSpPr>
          <p:nvPr userDrawn="1"/>
        </p:nvSpPr>
        <p:spPr>
          <a:xfrm>
            <a:off x="1828800" y="16550640"/>
            <a:ext cx="5943600" cy="9971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28041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813" b="0" i="0" kern="1200">
                <a:solidFill>
                  <a:schemeClr val="accent2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600" dirty="0">
                <a:solidFill>
                  <a:schemeClr val="bg2"/>
                </a:solidFill>
                <a:latin typeface="+mn-lt"/>
              </a:rPr>
              <a:t>Click headings above</a:t>
            </a:r>
          </a:p>
          <a:p>
            <a:pPr algn="ctr"/>
            <a:r>
              <a:rPr lang="en-US" sz="3600" dirty="0">
                <a:solidFill>
                  <a:schemeClr val="bg2"/>
                </a:solidFill>
                <a:latin typeface="+mn-lt"/>
              </a:rPr>
              <a:t>to view content</a:t>
            </a:r>
          </a:p>
        </p:txBody>
      </p:sp>
      <p:sp>
        <p:nvSpPr>
          <p:cNvPr id="31" name="TextBox 30">
            <a:hlinkClick r:id="rId2" action="ppaction://hlinksldjump"/>
            <a:extLst>
              <a:ext uri="{FF2B5EF4-FFF2-40B4-BE49-F238E27FC236}">
                <a16:creationId xmlns:a16="http://schemas.microsoft.com/office/drawing/2014/main" id="{75CD97D1-CEAD-2960-CEAE-A2D008EADAF9}"/>
              </a:ext>
            </a:extLst>
          </p:cNvPr>
          <p:cNvSpPr txBox="1"/>
          <p:nvPr userDrawn="1"/>
        </p:nvSpPr>
        <p:spPr>
          <a:xfrm>
            <a:off x="1828800" y="502920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Abstract</a:t>
            </a:r>
          </a:p>
        </p:txBody>
      </p:sp>
      <p:sp>
        <p:nvSpPr>
          <p:cNvPr id="33" name="TextBox 32">
            <a:hlinkClick r:id="rId3" action="ppaction://hlinksldjump"/>
            <a:extLst>
              <a:ext uri="{FF2B5EF4-FFF2-40B4-BE49-F238E27FC236}">
                <a16:creationId xmlns:a16="http://schemas.microsoft.com/office/drawing/2014/main" id="{E90A1554-26A9-776A-DC77-0B5D3DFF328A}"/>
              </a:ext>
            </a:extLst>
          </p:cNvPr>
          <p:cNvSpPr txBox="1"/>
          <p:nvPr userDrawn="1"/>
        </p:nvSpPr>
        <p:spPr>
          <a:xfrm>
            <a:off x="1828800" y="8869680"/>
            <a:ext cx="5943600" cy="1280160"/>
          </a:xfrm>
          <a:prstGeom prst="rect">
            <a:avLst/>
          </a:prstGeom>
          <a:solidFill>
            <a:srgbClr val="E1413F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0" dirty="0">
                <a:solidFill>
                  <a:schemeClr val="tx2"/>
                </a:solidFill>
                <a:latin typeface="+mj-lt"/>
              </a:rPr>
              <a:t>Methods</a:t>
            </a:r>
          </a:p>
        </p:txBody>
      </p:sp>
      <p:sp>
        <p:nvSpPr>
          <p:cNvPr id="34" name="TextBox 33">
            <a:hlinkClick r:id="rId4" action="ppaction://hlinksldjump"/>
            <a:extLst>
              <a:ext uri="{FF2B5EF4-FFF2-40B4-BE49-F238E27FC236}">
                <a16:creationId xmlns:a16="http://schemas.microsoft.com/office/drawing/2014/main" id="{3747F796-03AD-7756-B187-64F9DA8469B4}"/>
              </a:ext>
            </a:extLst>
          </p:cNvPr>
          <p:cNvSpPr txBox="1"/>
          <p:nvPr userDrawn="1"/>
        </p:nvSpPr>
        <p:spPr>
          <a:xfrm>
            <a:off x="1828800" y="1078992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Results</a:t>
            </a:r>
          </a:p>
        </p:txBody>
      </p:sp>
      <p:sp>
        <p:nvSpPr>
          <p:cNvPr id="35" name="TextBox 34">
            <a:hlinkClick r:id="rId5" action="ppaction://hlinksldjump"/>
            <a:extLst>
              <a:ext uri="{FF2B5EF4-FFF2-40B4-BE49-F238E27FC236}">
                <a16:creationId xmlns:a16="http://schemas.microsoft.com/office/drawing/2014/main" id="{D3935051-041D-91C1-4914-607C6384AE58}"/>
              </a:ext>
            </a:extLst>
          </p:cNvPr>
          <p:cNvSpPr txBox="1"/>
          <p:nvPr userDrawn="1"/>
        </p:nvSpPr>
        <p:spPr>
          <a:xfrm>
            <a:off x="1828800" y="1271016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Conclusions</a:t>
            </a:r>
          </a:p>
        </p:txBody>
      </p:sp>
      <p:sp>
        <p:nvSpPr>
          <p:cNvPr id="36" name="TextBox 35">
            <a:hlinkClick r:id="rId5" action="ppaction://hlinksldjump"/>
            <a:extLst>
              <a:ext uri="{FF2B5EF4-FFF2-40B4-BE49-F238E27FC236}">
                <a16:creationId xmlns:a16="http://schemas.microsoft.com/office/drawing/2014/main" id="{D195B762-0324-4F02-12E5-E9C9B5676C79}"/>
              </a:ext>
            </a:extLst>
          </p:cNvPr>
          <p:cNvSpPr txBox="1"/>
          <p:nvPr userDrawn="1"/>
        </p:nvSpPr>
        <p:spPr>
          <a:xfrm>
            <a:off x="1828800" y="1463040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References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8FA3929D-DFCC-96A7-3CCB-097367AF3B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00" y="6309360"/>
            <a:ext cx="8229600" cy="11521440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  <a:lvl2pPr>
              <a:defRPr sz="6000">
                <a:solidFill>
                  <a:schemeClr val="tx1"/>
                </a:solidFill>
              </a:defRPr>
            </a:lvl2pPr>
            <a:lvl3pPr>
              <a:defRPr sz="6000">
                <a:solidFill>
                  <a:schemeClr val="tx1"/>
                </a:solidFill>
              </a:defRPr>
            </a:lvl3pPr>
            <a:lvl4pPr>
              <a:defRPr sz="5500">
                <a:solidFill>
                  <a:schemeClr val="tx1"/>
                </a:solidFill>
              </a:defRPr>
            </a:lvl4pPr>
            <a:lvl5pPr>
              <a:defRPr sz="4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806A6DC-89B5-7B2E-821F-CFDFA622989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7432000" y="6309360"/>
            <a:ext cx="8229600" cy="11521440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  <a:lvl2pPr>
              <a:defRPr sz="6000">
                <a:solidFill>
                  <a:schemeClr val="tx1"/>
                </a:solidFill>
              </a:defRPr>
            </a:lvl2pPr>
            <a:lvl3pPr>
              <a:defRPr sz="6000">
                <a:solidFill>
                  <a:schemeClr val="tx1"/>
                </a:solidFill>
              </a:defRPr>
            </a:lvl3pPr>
            <a:lvl4pPr>
              <a:defRPr sz="5500">
                <a:solidFill>
                  <a:schemeClr val="tx1"/>
                </a:solidFill>
              </a:defRPr>
            </a:lvl4pPr>
            <a:lvl5pPr>
              <a:defRPr sz="4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Box 9">
            <a:hlinkClick r:id="rId6" action="ppaction://hlinksldjump"/>
            <a:extLst>
              <a:ext uri="{FF2B5EF4-FFF2-40B4-BE49-F238E27FC236}">
                <a16:creationId xmlns:a16="http://schemas.microsoft.com/office/drawing/2014/main" id="{1B096DFE-F941-EA4C-DBA5-1692C2207D98}"/>
              </a:ext>
            </a:extLst>
          </p:cNvPr>
          <p:cNvSpPr txBox="1"/>
          <p:nvPr userDrawn="1"/>
        </p:nvSpPr>
        <p:spPr>
          <a:xfrm>
            <a:off x="1828800" y="694944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803041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7AF5794-D48F-6115-C4CD-CEBC1BC1F8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800" y="961705"/>
            <a:ext cx="27432000" cy="188769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>
              <a:defRPr sz="10000"/>
            </a:lvl1pPr>
          </a:lstStyle>
          <a:p>
            <a:pPr marL="0" marR="0" lvl="0" indent="0" algn="l" defTabSz="280419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B40678-9504-C815-F2D8-F17946910D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0" y="13990320"/>
            <a:ext cx="8229600" cy="3840480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  <a:lvl2pPr>
              <a:defRPr sz="6000">
                <a:solidFill>
                  <a:schemeClr val="tx1"/>
                </a:solidFill>
              </a:defRPr>
            </a:lvl2pPr>
            <a:lvl3pPr>
              <a:defRPr sz="6000">
                <a:solidFill>
                  <a:schemeClr val="tx1"/>
                </a:solidFill>
              </a:defRPr>
            </a:lvl3pPr>
            <a:lvl4pPr>
              <a:defRPr sz="5500">
                <a:solidFill>
                  <a:schemeClr val="tx1"/>
                </a:solidFill>
              </a:defRPr>
            </a:lvl4pPr>
            <a:lvl5pPr>
              <a:defRPr sz="4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C45E023-DDF2-0EA5-5AF2-1ECF3D9C3D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2834640"/>
            <a:ext cx="27432000" cy="1015663"/>
          </a:xfrm>
        </p:spPr>
        <p:txBody>
          <a:bodyPr/>
          <a:lstStyle>
            <a:lvl1pPr>
              <a:defRPr sz="6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Author’s Name and Affiliation or Subtitle</a:t>
            </a:r>
          </a:p>
        </p:txBody>
      </p:sp>
      <p:sp>
        <p:nvSpPr>
          <p:cNvPr id="30" name="Title 24">
            <a:extLst>
              <a:ext uri="{FF2B5EF4-FFF2-40B4-BE49-F238E27FC236}">
                <a16:creationId xmlns:a16="http://schemas.microsoft.com/office/drawing/2014/main" id="{A2482E48-4289-598A-454C-C86C0911EE95}"/>
              </a:ext>
            </a:extLst>
          </p:cNvPr>
          <p:cNvSpPr txBox="1">
            <a:spLocks/>
          </p:cNvSpPr>
          <p:nvPr userDrawn="1"/>
        </p:nvSpPr>
        <p:spPr>
          <a:xfrm>
            <a:off x="1828800" y="16550640"/>
            <a:ext cx="5943600" cy="9971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28041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813" b="0" i="0" kern="1200">
                <a:solidFill>
                  <a:schemeClr val="accent2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600" dirty="0">
                <a:solidFill>
                  <a:schemeClr val="bg2"/>
                </a:solidFill>
                <a:latin typeface="+mn-lt"/>
              </a:rPr>
              <a:t>Click headings above</a:t>
            </a:r>
          </a:p>
          <a:p>
            <a:pPr algn="ctr"/>
            <a:r>
              <a:rPr lang="en-US" sz="3600" dirty="0">
                <a:solidFill>
                  <a:schemeClr val="bg2"/>
                </a:solidFill>
                <a:latin typeface="+mn-lt"/>
              </a:rPr>
              <a:t>to view content</a:t>
            </a:r>
          </a:p>
        </p:txBody>
      </p:sp>
      <p:sp>
        <p:nvSpPr>
          <p:cNvPr id="31" name="TextBox 30">
            <a:hlinkClick r:id="rId2" action="ppaction://hlinksldjump"/>
            <a:extLst>
              <a:ext uri="{FF2B5EF4-FFF2-40B4-BE49-F238E27FC236}">
                <a16:creationId xmlns:a16="http://schemas.microsoft.com/office/drawing/2014/main" id="{75CD97D1-CEAD-2960-CEAE-A2D008EADAF9}"/>
              </a:ext>
            </a:extLst>
          </p:cNvPr>
          <p:cNvSpPr txBox="1"/>
          <p:nvPr userDrawn="1"/>
        </p:nvSpPr>
        <p:spPr>
          <a:xfrm>
            <a:off x="1828800" y="502920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Abstract</a:t>
            </a:r>
          </a:p>
        </p:txBody>
      </p:sp>
      <p:sp>
        <p:nvSpPr>
          <p:cNvPr id="34" name="TextBox 33">
            <a:hlinkClick r:id="rId3" action="ppaction://hlinksldjump"/>
            <a:extLst>
              <a:ext uri="{FF2B5EF4-FFF2-40B4-BE49-F238E27FC236}">
                <a16:creationId xmlns:a16="http://schemas.microsoft.com/office/drawing/2014/main" id="{3747F796-03AD-7756-B187-64F9DA8469B4}"/>
              </a:ext>
            </a:extLst>
          </p:cNvPr>
          <p:cNvSpPr txBox="1"/>
          <p:nvPr userDrawn="1"/>
        </p:nvSpPr>
        <p:spPr>
          <a:xfrm>
            <a:off x="1828800" y="10789920"/>
            <a:ext cx="5943600" cy="1280160"/>
          </a:xfrm>
          <a:prstGeom prst="rect">
            <a:avLst/>
          </a:prstGeom>
          <a:solidFill>
            <a:srgbClr val="E1413F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0" dirty="0">
                <a:solidFill>
                  <a:schemeClr val="tx2"/>
                </a:solidFill>
                <a:latin typeface="+mj-lt"/>
              </a:rPr>
              <a:t>Results</a:t>
            </a:r>
          </a:p>
        </p:txBody>
      </p:sp>
      <p:sp>
        <p:nvSpPr>
          <p:cNvPr id="35" name="TextBox 34">
            <a:hlinkClick r:id="rId4" action="ppaction://hlinksldjump"/>
            <a:extLst>
              <a:ext uri="{FF2B5EF4-FFF2-40B4-BE49-F238E27FC236}">
                <a16:creationId xmlns:a16="http://schemas.microsoft.com/office/drawing/2014/main" id="{D3935051-041D-91C1-4914-607C6384AE58}"/>
              </a:ext>
            </a:extLst>
          </p:cNvPr>
          <p:cNvSpPr txBox="1"/>
          <p:nvPr userDrawn="1"/>
        </p:nvSpPr>
        <p:spPr>
          <a:xfrm>
            <a:off x="1828800" y="1271016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Conclusions</a:t>
            </a:r>
          </a:p>
        </p:txBody>
      </p:sp>
      <p:sp>
        <p:nvSpPr>
          <p:cNvPr id="36" name="TextBox 35">
            <a:hlinkClick r:id="rId4" action="ppaction://hlinksldjump"/>
            <a:extLst>
              <a:ext uri="{FF2B5EF4-FFF2-40B4-BE49-F238E27FC236}">
                <a16:creationId xmlns:a16="http://schemas.microsoft.com/office/drawing/2014/main" id="{D195B762-0324-4F02-12E5-E9C9B5676C79}"/>
              </a:ext>
            </a:extLst>
          </p:cNvPr>
          <p:cNvSpPr txBox="1"/>
          <p:nvPr userDrawn="1"/>
        </p:nvSpPr>
        <p:spPr>
          <a:xfrm>
            <a:off x="1828800" y="1463040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References</a:t>
            </a:r>
          </a:p>
        </p:txBody>
      </p:sp>
      <p:sp>
        <p:nvSpPr>
          <p:cNvPr id="4" name="Picture Placeholder 19">
            <a:extLst>
              <a:ext uri="{FF2B5EF4-FFF2-40B4-BE49-F238E27FC236}">
                <a16:creationId xmlns:a16="http://schemas.microsoft.com/office/drawing/2014/main" id="{7A30ABDE-03C8-0B90-C45D-4A780839A7A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44000" y="5029200"/>
            <a:ext cx="8229600" cy="7040880"/>
          </a:xfrm>
        </p:spPr>
        <p:txBody>
          <a:bodyPr anchor="ctr" anchorCtr="0">
            <a:noAutofit/>
          </a:bodyPr>
          <a:lstStyle>
            <a:lvl1pPr algn="ctr">
              <a:defRPr sz="6000" b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FA2FF249-FA62-65C9-09D2-F18AAE354F7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00" y="13990320"/>
            <a:ext cx="8229600" cy="3840480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  <a:lvl2pPr>
              <a:defRPr sz="6000">
                <a:solidFill>
                  <a:schemeClr val="tx1"/>
                </a:solidFill>
              </a:defRPr>
            </a:lvl2pPr>
            <a:lvl3pPr>
              <a:defRPr sz="6000">
                <a:solidFill>
                  <a:schemeClr val="tx1"/>
                </a:solidFill>
              </a:defRPr>
            </a:lvl3pPr>
            <a:lvl4pPr>
              <a:defRPr sz="5500">
                <a:solidFill>
                  <a:schemeClr val="tx1"/>
                </a:solidFill>
              </a:defRPr>
            </a:lvl4pPr>
            <a:lvl5pPr>
              <a:defRPr sz="4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4D1AC38D-8011-10F1-4C2F-AF740C7FA65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7432000" y="13990320"/>
            <a:ext cx="8229600" cy="3840480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  <a:lvl2pPr>
              <a:defRPr sz="6000">
                <a:solidFill>
                  <a:schemeClr val="tx1"/>
                </a:solidFill>
              </a:defRPr>
            </a:lvl2pPr>
            <a:lvl3pPr>
              <a:defRPr sz="6000">
                <a:solidFill>
                  <a:schemeClr val="tx1"/>
                </a:solidFill>
              </a:defRPr>
            </a:lvl3pPr>
            <a:lvl4pPr>
              <a:defRPr sz="5500">
                <a:solidFill>
                  <a:schemeClr val="tx1"/>
                </a:solidFill>
              </a:defRPr>
            </a:lvl4pPr>
            <a:lvl5pPr>
              <a:defRPr sz="4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9">
            <a:extLst>
              <a:ext uri="{FF2B5EF4-FFF2-40B4-BE49-F238E27FC236}">
                <a16:creationId xmlns:a16="http://schemas.microsoft.com/office/drawing/2014/main" id="{63A495EB-3E8D-F351-6E25-4692D04631F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8288000" y="5029200"/>
            <a:ext cx="8229600" cy="7040880"/>
          </a:xfrm>
        </p:spPr>
        <p:txBody>
          <a:bodyPr anchor="ctr" anchorCtr="0">
            <a:noAutofit/>
          </a:bodyPr>
          <a:lstStyle>
            <a:lvl1pPr algn="ctr">
              <a:defRPr sz="6000" b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B8CFCB69-486B-FF8A-1DA6-77595437E44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7432000" y="5029200"/>
            <a:ext cx="8229600" cy="7040880"/>
          </a:xfrm>
        </p:spPr>
        <p:txBody>
          <a:bodyPr anchor="ctr" anchorCtr="0">
            <a:noAutofit/>
          </a:bodyPr>
          <a:lstStyle>
            <a:lvl1pPr algn="ctr">
              <a:defRPr sz="6000" b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3" name="TextBox 12">
            <a:hlinkClick r:id="rId5" action="ppaction://hlinksldjump"/>
            <a:extLst>
              <a:ext uri="{FF2B5EF4-FFF2-40B4-BE49-F238E27FC236}">
                <a16:creationId xmlns:a16="http://schemas.microsoft.com/office/drawing/2014/main" id="{9C8819F0-59C6-4FDA-0FCC-8BF57C7703BF}"/>
              </a:ext>
            </a:extLst>
          </p:cNvPr>
          <p:cNvSpPr txBox="1"/>
          <p:nvPr userDrawn="1"/>
        </p:nvSpPr>
        <p:spPr>
          <a:xfrm>
            <a:off x="1828800" y="694944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Introduction</a:t>
            </a:r>
          </a:p>
        </p:txBody>
      </p:sp>
      <p:sp>
        <p:nvSpPr>
          <p:cNvPr id="14" name="TextBox 13">
            <a:hlinkClick r:id="rId6" action="ppaction://hlinksldjump"/>
            <a:extLst>
              <a:ext uri="{FF2B5EF4-FFF2-40B4-BE49-F238E27FC236}">
                <a16:creationId xmlns:a16="http://schemas.microsoft.com/office/drawing/2014/main" id="{00B38689-502F-1C36-3FAF-17C8E290A886}"/>
              </a:ext>
            </a:extLst>
          </p:cNvPr>
          <p:cNvSpPr txBox="1"/>
          <p:nvPr userDrawn="1"/>
        </p:nvSpPr>
        <p:spPr>
          <a:xfrm>
            <a:off x="1828800" y="886460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164332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7AF5794-D48F-6115-C4CD-CEBC1BC1F8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800" y="961705"/>
            <a:ext cx="27432000" cy="188769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>
              <a:defRPr sz="10000"/>
            </a:lvl1pPr>
          </a:lstStyle>
          <a:p>
            <a:pPr marL="0" marR="0" lvl="0" indent="0" algn="l" defTabSz="280419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B40678-9504-C815-F2D8-F17946910D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0" y="6309360"/>
            <a:ext cx="26517600" cy="5760720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  <a:lvl2pPr>
              <a:defRPr sz="6000">
                <a:solidFill>
                  <a:schemeClr val="tx1"/>
                </a:solidFill>
              </a:defRPr>
            </a:lvl2pPr>
            <a:lvl3pPr>
              <a:defRPr sz="6000">
                <a:solidFill>
                  <a:schemeClr val="tx1"/>
                </a:solidFill>
              </a:defRPr>
            </a:lvl3pPr>
            <a:lvl4pPr>
              <a:defRPr sz="5500">
                <a:solidFill>
                  <a:schemeClr val="tx1"/>
                </a:solidFill>
              </a:defRPr>
            </a:lvl4pPr>
            <a:lvl5pPr>
              <a:defRPr sz="4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C45E023-DDF2-0EA5-5AF2-1ECF3D9C3D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2834640"/>
            <a:ext cx="27432000" cy="1015663"/>
          </a:xfrm>
        </p:spPr>
        <p:txBody>
          <a:bodyPr/>
          <a:lstStyle>
            <a:lvl1pPr>
              <a:defRPr sz="6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Author’s Name and Affiliation or Subtitle</a:t>
            </a:r>
          </a:p>
        </p:txBody>
      </p:sp>
      <p:sp>
        <p:nvSpPr>
          <p:cNvPr id="30" name="Title 24">
            <a:extLst>
              <a:ext uri="{FF2B5EF4-FFF2-40B4-BE49-F238E27FC236}">
                <a16:creationId xmlns:a16="http://schemas.microsoft.com/office/drawing/2014/main" id="{A2482E48-4289-598A-454C-C86C0911EE95}"/>
              </a:ext>
            </a:extLst>
          </p:cNvPr>
          <p:cNvSpPr txBox="1">
            <a:spLocks/>
          </p:cNvSpPr>
          <p:nvPr userDrawn="1"/>
        </p:nvSpPr>
        <p:spPr>
          <a:xfrm>
            <a:off x="1828800" y="16550640"/>
            <a:ext cx="5943600" cy="9971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280419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813" b="0" i="0" kern="1200">
                <a:solidFill>
                  <a:schemeClr val="accent2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600" dirty="0">
                <a:solidFill>
                  <a:schemeClr val="bg2"/>
                </a:solidFill>
                <a:latin typeface="+mn-lt"/>
              </a:rPr>
              <a:t>Click headings above</a:t>
            </a:r>
          </a:p>
          <a:p>
            <a:pPr algn="ctr"/>
            <a:r>
              <a:rPr lang="en-US" sz="3600" dirty="0">
                <a:solidFill>
                  <a:schemeClr val="bg2"/>
                </a:solidFill>
                <a:latin typeface="+mn-lt"/>
              </a:rPr>
              <a:t>to view content</a:t>
            </a:r>
          </a:p>
        </p:txBody>
      </p:sp>
      <p:sp>
        <p:nvSpPr>
          <p:cNvPr id="31" name="TextBox 30">
            <a:hlinkClick r:id="rId2" action="ppaction://hlinksldjump"/>
            <a:extLst>
              <a:ext uri="{FF2B5EF4-FFF2-40B4-BE49-F238E27FC236}">
                <a16:creationId xmlns:a16="http://schemas.microsoft.com/office/drawing/2014/main" id="{75CD97D1-CEAD-2960-CEAE-A2D008EADAF9}"/>
              </a:ext>
            </a:extLst>
          </p:cNvPr>
          <p:cNvSpPr txBox="1"/>
          <p:nvPr userDrawn="1"/>
        </p:nvSpPr>
        <p:spPr>
          <a:xfrm>
            <a:off x="1828800" y="502920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Abstract</a:t>
            </a:r>
          </a:p>
        </p:txBody>
      </p:sp>
      <p:sp>
        <p:nvSpPr>
          <p:cNvPr id="35" name="TextBox 34">
            <a:hlinkClick r:id="rId3" action="ppaction://hlinksldjump"/>
            <a:extLst>
              <a:ext uri="{FF2B5EF4-FFF2-40B4-BE49-F238E27FC236}">
                <a16:creationId xmlns:a16="http://schemas.microsoft.com/office/drawing/2014/main" id="{D3935051-041D-91C1-4914-607C6384AE58}"/>
              </a:ext>
            </a:extLst>
          </p:cNvPr>
          <p:cNvSpPr txBox="1"/>
          <p:nvPr userDrawn="1"/>
        </p:nvSpPr>
        <p:spPr>
          <a:xfrm>
            <a:off x="1828800" y="12710160"/>
            <a:ext cx="5943600" cy="1280160"/>
          </a:xfrm>
          <a:prstGeom prst="rect">
            <a:avLst/>
          </a:prstGeom>
          <a:solidFill>
            <a:srgbClr val="E1413F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0" dirty="0">
                <a:solidFill>
                  <a:schemeClr val="tx2"/>
                </a:solidFill>
                <a:latin typeface="+mj-lt"/>
              </a:rPr>
              <a:t>Conclusions</a:t>
            </a:r>
          </a:p>
        </p:txBody>
      </p:sp>
      <p:sp>
        <p:nvSpPr>
          <p:cNvPr id="36" name="TextBox 35">
            <a:hlinkClick r:id="rId3" action="ppaction://hlinksldjump"/>
            <a:extLst>
              <a:ext uri="{FF2B5EF4-FFF2-40B4-BE49-F238E27FC236}">
                <a16:creationId xmlns:a16="http://schemas.microsoft.com/office/drawing/2014/main" id="{D195B762-0324-4F02-12E5-E9C9B5676C79}"/>
              </a:ext>
            </a:extLst>
          </p:cNvPr>
          <p:cNvSpPr txBox="1"/>
          <p:nvPr userDrawn="1"/>
        </p:nvSpPr>
        <p:spPr>
          <a:xfrm>
            <a:off x="1828800" y="14630400"/>
            <a:ext cx="5943600" cy="1280160"/>
          </a:xfrm>
          <a:prstGeom prst="rect">
            <a:avLst/>
          </a:prstGeom>
          <a:solidFill>
            <a:srgbClr val="E1413F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0" dirty="0">
                <a:solidFill>
                  <a:schemeClr val="tx2"/>
                </a:solidFill>
                <a:latin typeface="+mj-lt"/>
              </a:rPr>
              <a:t>References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FDA0B51E-103E-9225-0A4D-01F70B1CF0D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144000" y="13990320"/>
            <a:ext cx="26517600" cy="3840480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tx1"/>
                </a:solidFill>
              </a:defRPr>
            </a:lvl1pPr>
            <a:lvl2pPr>
              <a:defRPr sz="6000">
                <a:solidFill>
                  <a:schemeClr val="tx1"/>
                </a:solidFill>
              </a:defRPr>
            </a:lvl2pPr>
            <a:lvl3pPr>
              <a:defRPr sz="6000">
                <a:solidFill>
                  <a:schemeClr val="tx1"/>
                </a:solidFill>
              </a:defRPr>
            </a:lvl3pPr>
            <a:lvl4pPr>
              <a:defRPr sz="5500">
                <a:solidFill>
                  <a:schemeClr val="tx1"/>
                </a:solidFill>
              </a:defRPr>
            </a:lvl4pPr>
            <a:lvl5pPr>
              <a:defRPr sz="4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7">
            <a:hlinkClick r:id="rId4" action="ppaction://hlinksldjump"/>
            <a:extLst>
              <a:ext uri="{FF2B5EF4-FFF2-40B4-BE49-F238E27FC236}">
                <a16:creationId xmlns:a16="http://schemas.microsoft.com/office/drawing/2014/main" id="{BFBE910B-2893-592B-F635-06845B5C4368}"/>
              </a:ext>
            </a:extLst>
          </p:cNvPr>
          <p:cNvSpPr txBox="1"/>
          <p:nvPr userDrawn="1"/>
        </p:nvSpPr>
        <p:spPr>
          <a:xfrm>
            <a:off x="1828800" y="694944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Introduction</a:t>
            </a:r>
          </a:p>
        </p:txBody>
      </p:sp>
      <p:sp>
        <p:nvSpPr>
          <p:cNvPr id="9" name="TextBox 8">
            <a:hlinkClick r:id="rId5" action="ppaction://hlinksldjump"/>
            <a:extLst>
              <a:ext uri="{FF2B5EF4-FFF2-40B4-BE49-F238E27FC236}">
                <a16:creationId xmlns:a16="http://schemas.microsoft.com/office/drawing/2014/main" id="{E659DCEE-689E-645D-C407-DAEB78DE05AF}"/>
              </a:ext>
            </a:extLst>
          </p:cNvPr>
          <p:cNvSpPr txBox="1"/>
          <p:nvPr userDrawn="1"/>
        </p:nvSpPr>
        <p:spPr>
          <a:xfrm>
            <a:off x="1828800" y="886968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Methods</a:t>
            </a:r>
          </a:p>
        </p:txBody>
      </p:sp>
      <p:sp>
        <p:nvSpPr>
          <p:cNvPr id="10" name="TextBox 9">
            <a:hlinkClick r:id="rId6" action="ppaction://hlinksldjump"/>
            <a:extLst>
              <a:ext uri="{FF2B5EF4-FFF2-40B4-BE49-F238E27FC236}">
                <a16:creationId xmlns:a16="http://schemas.microsoft.com/office/drawing/2014/main" id="{AB73D2F4-9EBD-9496-A17A-93160C53772E}"/>
              </a:ext>
            </a:extLst>
          </p:cNvPr>
          <p:cNvSpPr txBox="1"/>
          <p:nvPr userDrawn="1"/>
        </p:nvSpPr>
        <p:spPr>
          <a:xfrm>
            <a:off x="1828800" y="10789920"/>
            <a:ext cx="5943600" cy="1280160"/>
          </a:xfrm>
          <a:prstGeom prst="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+mn-lt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525102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7AF5794-D48F-6115-C4CD-CEBC1BC1F8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800" y="961705"/>
            <a:ext cx="27432000" cy="188769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>
              <a:defRPr sz="10000"/>
            </a:lvl1pPr>
          </a:lstStyle>
          <a:p>
            <a:pPr marL="0" marR="0" lvl="0" indent="0" algn="l" defTabSz="280419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BB40678-9504-C815-F2D8-F17946910D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828800" y="5028306"/>
            <a:ext cx="16459200" cy="1280249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E1413F"/>
                </a:solidFill>
              </a:defRPr>
            </a:lvl1pPr>
            <a:lvl2pPr>
              <a:defRPr sz="6000">
                <a:solidFill>
                  <a:schemeClr val="tx1"/>
                </a:solidFill>
              </a:defRPr>
            </a:lvl2pPr>
            <a:lvl3pPr>
              <a:defRPr sz="6000">
                <a:solidFill>
                  <a:schemeClr val="tx1"/>
                </a:solidFill>
              </a:defRPr>
            </a:lvl3pPr>
            <a:lvl4pPr>
              <a:defRPr sz="5500">
                <a:solidFill>
                  <a:schemeClr val="tx1"/>
                </a:solidFill>
              </a:defRPr>
            </a:lvl4pPr>
            <a:lvl5pPr>
              <a:defRPr sz="4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C45E023-DDF2-0EA5-5AF2-1ECF3D9C3D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28800" y="2834640"/>
            <a:ext cx="27432000" cy="1015663"/>
          </a:xfrm>
        </p:spPr>
        <p:txBody>
          <a:bodyPr/>
          <a:lstStyle>
            <a:lvl1pPr>
              <a:defRPr sz="6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Author’s Name and Affiliation or Subtitle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78AB59F-46D3-409F-7FA1-826993D29F6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9202402" y="5028306"/>
            <a:ext cx="16459200" cy="1280249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E1413F"/>
                </a:solidFill>
              </a:defRPr>
            </a:lvl1pPr>
            <a:lvl2pPr>
              <a:defRPr sz="6000">
                <a:solidFill>
                  <a:schemeClr val="tx1"/>
                </a:solidFill>
              </a:defRPr>
            </a:lvl2pPr>
            <a:lvl3pPr>
              <a:defRPr sz="6000">
                <a:solidFill>
                  <a:schemeClr val="tx1"/>
                </a:solidFill>
              </a:defRPr>
            </a:lvl3pPr>
            <a:lvl4pPr>
              <a:defRPr sz="5500">
                <a:solidFill>
                  <a:schemeClr val="tx1"/>
                </a:solidFill>
              </a:defRPr>
            </a:lvl4pPr>
            <a:lvl5pPr>
              <a:defRPr sz="4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179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FEFF6"/>
            </a:gs>
            <a:gs pos="50000">
              <a:srgbClr val="BDE0EF"/>
            </a:gs>
            <a:gs pos="99001">
              <a:srgbClr val="91CFE8"/>
            </a:gs>
            <a:gs pos="100000">
              <a:srgbClr val="91CFE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75C019-4050-A565-BB89-BBCB45941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4517" y="5706246"/>
            <a:ext cx="33855670" cy="188769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280419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2B53D47-7BAD-F3EB-2693-12AB7C2E0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74517" y="8415962"/>
            <a:ext cx="33855670" cy="637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E8F90F8D-87D7-2426-5011-23A6594CFC48}"/>
              </a:ext>
            </a:extLst>
          </p:cNvPr>
          <p:cNvSpPr txBox="1">
            <a:spLocks/>
          </p:cNvSpPr>
          <p:nvPr userDrawn="1"/>
        </p:nvSpPr>
        <p:spPr>
          <a:xfrm>
            <a:off x="1874517" y="19591336"/>
            <a:ext cx="5623560" cy="46735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indent="-228600" algn="l" defTabSz="1218987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  <a:defRPr sz="700" b="0" i="0" kern="1200">
                <a:solidFill>
                  <a:schemeClr val="tx1">
                    <a:tint val="75000"/>
                  </a:schemeClr>
                </a:solidFill>
                <a:latin typeface="Rubik" pitchFamily="2" charset="-79"/>
                <a:ea typeface="+mn-ea"/>
                <a:cs typeface="Rubik" pitchFamily="2" charset="-79"/>
              </a:defRPr>
            </a:lvl1pPr>
            <a:lvl2pPr marL="609493" indent="-228600" algn="l" defTabSz="1218987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tx2">
                  <a:lumMod val="50000"/>
                </a:schemeClr>
              </a:buClr>
              <a:buSzPct val="100000"/>
              <a:buFont typeface="Wingdings" panose="05000000000000000000" pitchFamily="2" charset="2"/>
              <a:buChar char="§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indent="-169863" algn="l" defTabSz="1218987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tx2">
                  <a:lumMod val="50000"/>
                </a:schemeClr>
              </a:buClr>
              <a:buSzPct val="100000"/>
              <a:buFont typeface="Arial" panose="020B0604020202020204" pitchFamily="34" charset="0"/>
              <a:buChar char="»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indent="-231775" algn="l" defTabSz="1218987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tx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indent="-220663" algn="l" defTabSz="1218987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chemeClr val="tx2">
                  <a:lumMod val="50000"/>
                </a:schemeClr>
              </a:buClr>
              <a:buSzPct val="100000"/>
              <a:buFont typeface="STIXGeneral-Regular" pitchFamily="2" charset="2"/>
              <a:buChar char="⎯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indent="-228600" algn="l" defTabSz="121898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indent="-228600" algn="l" defTabSz="121898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indent="-228600" algn="l" defTabSz="121898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indent="-228600" algn="l" defTabSz="121898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defTabSz="2803350">
              <a:buNone/>
            </a:pPr>
            <a:r>
              <a:rPr lang="en-US" sz="3600" dirty="0">
                <a:solidFill>
                  <a:schemeClr val="bg2"/>
                </a:solidFill>
                <a:latin typeface="+mn-lt"/>
                <a:cs typeface="Arial" panose="020B0604020202020204" pitchFamily="34" charset="0"/>
              </a:rPr>
              <a:t>#PharmaSUG2024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1F5183-4AFF-D7D0-05F7-315C3AE3FBA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3261300" y="0"/>
            <a:ext cx="4424890" cy="532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52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</p:sldLayoutIdLst>
  <p:txStyles>
    <p:titleStyle>
      <a:lvl1pPr algn="l" defTabSz="2804190" rtl="0" eaLnBrk="1" latinLnBrk="0" hangingPunct="1">
        <a:lnSpc>
          <a:spcPct val="90000"/>
        </a:lnSpc>
        <a:spcBef>
          <a:spcPct val="0"/>
        </a:spcBef>
        <a:buNone/>
        <a:defRPr sz="10000" b="0" i="0" kern="1200">
          <a:solidFill>
            <a:schemeClr val="accent2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2804190" rtl="0" eaLnBrk="1" latinLnBrk="0" hangingPunct="1">
        <a:lnSpc>
          <a:spcPct val="100000"/>
        </a:lnSpc>
        <a:spcBef>
          <a:spcPts val="920"/>
        </a:spcBef>
        <a:spcAft>
          <a:spcPts val="1840"/>
        </a:spcAft>
        <a:buClr>
          <a:schemeClr val="accent1"/>
        </a:buClr>
        <a:buFont typeface="Wingdings" panose="05000000000000000000" pitchFamily="2" charset="2"/>
        <a:buNone/>
        <a:defRPr sz="6000" b="1" kern="1200" baseline="0">
          <a:solidFill>
            <a:srgbClr val="E1413F"/>
          </a:solidFill>
          <a:latin typeface="+mn-lt"/>
          <a:ea typeface="+mn-ea"/>
          <a:cs typeface="Arial" panose="020B0604020202020204" pitchFamily="34" charset="0"/>
        </a:defRPr>
      </a:lvl1pPr>
      <a:lvl2pPr marL="0" indent="0" algn="l" defTabSz="2804190" rtl="0" eaLnBrk="1" latinLnBrk="0" hangingPunct="1">
        <a:lnSpc>
          <a:spcPct val="100000"/>
        </a:lnSpc>
        <a:spcBef>
          <a:spcPts val="0"/>
        </a:spcBef>
        <a:spcAft>
          <a:spcPts val="1840"/>
        </a:spcAft>
        <a:buClr>
          <a:schemeClr val="accent1"/>
        </a:buClr>
        <a:buFont typeface="Arial" panose="020B0604020202020204" pitchFamily="34" charset="0"/>
        <a:buNone/>
        <a:defRPr sz="6000" kern="120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701048" indent="-701048" algn="l" defTabSz="2804190" rtl="0" eaLnBrk="1" latinLnBrk="0" hangingPunct="1">
        <a:lnSpc>
          <a:spcPct val="100000"/>
        </a:lnSpc>
        <a:spcBef>
          <a:spcPts val="0"/>
        </a:spcBef>
        <a:spcAft>
          <a:spcPts val="1840"/>
        </a:spcAft>
        <a:buClr>
          <a:srgbClr val="E1413F"/>
        </a:buClr>
        <a:buFont typeface="Arial" panose="020B0604020202020204" pitchFamily="34" charset="0"/>
        <a:buChar char="•"/>
        <a:defRPr sz="6000" kern="120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402095" indent="-701048" algn="l" defTabSz="2804190" rtl="0" eaLnBrk="1" latinLnBrk="0" hangingPunct="1">
        <a:lnSpc>
          <a:spcPct val="100000"/>
        </a:lnSpc>
        <a:spcBef>
          <a:spcPts val="0"/>
        </a:spcBef>
        <a:spcAft>
          <a:spcPts val="1840"/>
        </a:spcAft>
        <a:buClr>
          <a:srgbClr val="E1413F"/>
        </a:buClr>
        <a:buFont typeface="Arial" panose="020B0604020202020204" pitchFamily="34" charset="0"/>
        <a:buChar char="•"/>
        <a:defRPr sz="5500" kern="120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103143" indent="-701048" algn="l" defTabSz="2804190" rtl="0" eaLnBrk="1" latinLnBrk="0" hangingPunct="1">
        <a:lnSpc>
          <a:spcPct val="100000"/>
        </a:lnSpc>
        <a:spcBef>
          <a:spcPts val="0"/>
        </a:spcBef>
        <a:spcAft>
          <a:spcPts val="1840"/>
        </a:spcAft>
        <a:buClr>
          <a:srgbClr val="E1413F"/>
        </a:buClr>
        <a:buFont typeface="Arial" panose="020B0604020202020204" pitchFamily="34" charset="0"/>
        <a:buChar char="•"/>
        <a:defRPr sz="4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804190" indent="-701048" algn="l" defTabSz="2804190" rtl="0" eaLnBrk="1" latinLnBrk="0" hangingPunct="1">
        <a:lnSpc>
          <a:spcPct val="100000"/>
        </a:lnSpc>
        <a:spcBef>
          <a:spcPts val="0"/>
        </a:spcBef>
        <a:spcAft>
          <a:spcPts val="1840"/>
        </a:spcAft>
        <a:buClr>
          <a:srgbClr val="E1413F"/>
        </a:buClr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9113619" indent="-701048" algn="l" defTabSz="2804190" rtl="0" eaLnBrk="1" latinLnBrk="0" hangingPunct="1">
        <a:lnSpc>
          <a:spcPct val="90000"/>
        </a:lnSpc>
        <a:spcBef>
          <a:spcPts val="1533"/>
        </a:spcBef>
        <a:buFont typeface="Arial" panose="020B0604020202020204" pitchFamily="34" charset="0"/>
        <a:buChar char="•"/>
        <a:defRPr sz="5520" kern="1200">
          <a:solidFill>
            <a:schemeClr val="tx1"/>
          </a:solidFill>
          <a:latin typeface="+mn-lt"/>
          <a:ea typeface="+mn-ea"/>
          <a:cs typeface="+mn-cs"/>
        </a:defRPr>
      </a:lvl7pPr>
      <a:lvl8pPr marL="10515714" indent="-701048" algn="l" defTabSz="2804190" rtl="0" eaLnBrk="1" latinLnBrk="0" hangingPunct="1">
        <a:lnSpc>
          <a:spcPct val="90000"/>
        </a:lnSpc>
        <a:spcBef>
          <a:spcPts val="1533"/>
        </a:spcBef>
        <a:buFont typeface="Arial" panose="020B0604020202020204" pitchFamily="34" charset="0"/>
        <a:buChar char="•"/>
        <a:defRPr sz="5520" kern="1200">
          <a:solidFill>
            <a:schemeClr val="tx1"/>
          </a:solidFill>
          <a:latin typeface="+mn-lt"/>
          <a:ea typeface="+mn-ea"/>
          <a:cs typeface="+mn-cs"/>
        </a:defRPr>
      </a:lvl8pPr>
      <a:lvl9pPr marL="11917810" indent="-701048" algn="l" defTabSz="2804190" rtl="0" eaLnBrk="1" latinLnBrk="0" hangingPunct="1">
        <a:lnSpc>
          <a:spcPct val="90000"/>
        </a:lnSpc>
        <a:spcBef>
          <a:spcPts val="1533"/>
        </a:spcBef>
        <a:buFont typeface="Arial" panose="020B0604020202020204" pitchFamily="34" charset="0"/>
        <a:buChar char="•"/>
        <a:defRPr sz="5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4190" rtl="0" eaLnBrk="1" latinLnBrk="0" hangingPunct="1">
        <a:defRPr sz="5520" kern="1200">
          <a:solidFill>
            <a:schemeClr val="tx1"/>
          </a:solidFill>
          <a:latin typeface="+mn-lt"/>
          <a:ea typeface="+mn-ea"/>
          <a:cs typeface="+mn-cs"/>
        </a:defRPr>
      </a:lvl1pPr>
      <a:lvl2pPr marL="1402095" algn="l" defTabSz="2804190" rtl="0" eaLnBrk="1" latinLnBrk="0" hangingPunct="1">
        <a:defRPr sz="5520" kern="1200">
          <a:solidFill>
            <a:schemeClr val="tx1"/>
          </a:solidFill>
          <a:latin typeface="+mn-lt"/>
          <a:ea typeface="+mn-ea"/>
          <a:cs typeface="+mn-cs"/>
        </a:defRPr>
      </a:lvl2pPr>
      <a:lvl3pPr marL="2804190" algn="l" defTabSz="2804190" rtl="0" eaLnBrk="1" latinLnBrk="0" hangingPunct="1">
        <a:defRPr sz="5520" kern="1200">
          <a:solidFill>
            <a:schemeClr val="tx1"/>
          </a:solidFill>
          <a:latin typeface="+mn-lt"/>
          <a:ea typeface="+mn-ea"/>
          <a:cs typeface="+mn-cs"/>
        </a:defRPr>
      </a:lvl3pPr>
      <a:lvl4pPr marL="4206286" algn="l" defTabSz="2804190" rtl="0" eaLnBrk="1" latinLnBrk="0" hangingPunct="1">
        <a:defRPr sz="5520" kern="1200">
          <a:solidFill>
            <a:schemeClr val="tx1"/>
          </a:solidFill>
          <a:latin typeface="+mn-lt"/>
          <a:ea typeface="+mn-ea"/>
          <a:cs typeface="+mn-cs"/>
        </a:defRPr>
      </a:lvl4pPr>
      <a:lvl5pPr marL="5608381" algn="l" defTabSz="2804190" rtl="0" eaLnBrk="1" latinLnBrk="0" hangingPunct="1">
        <a:defRPr sz="5520" kern="1200">
          <a:solidFill>
            <a:schemeClr val="tx1"/>
          </a:solidFill>
          <a:latin typeface="+mn-lt"/>
          <a:ea typeface="+mn-ea"/>
          <a:cs typeface="+mn-cs"/>
        </a:defRPr>
      </a:lvl5pPr>
      <a:lvl6pPr marL="7010476" algn="l" defTabSz="2804190" rtl="0" eaLnBrk="1" latinLnBrk="0" hangingPunct="1">
        <a:defRPr sz="5520" kern="1200">
          <a:solidFill>
            <a:schemeClr val="tx1"/>
          </a:solidFill>
          <a:latin typeface="+mn-lt"/>
          <a:ea typeface="+mn-ea"/>
          <a:cs typeface="+mn-cs"/>
        </a:defRPr>
      </a:lvl6pPr>
      <a:lvl7pPr marL="8412571" algn="l" defTabSz="2804190" rtl="0" eaLnBrk="1" latinLnBrk="0" hangingPunct="1">
        <a:defRPr sz="5520" kern="1200">
          <a:solidFill>
            <a:schemeClr val="tx1"/>
          </a:solidFill>
          <a:latin typeface="+mn-lt"/>
          <a:ea typeface="+mn-ea"/>
          <a:cs typeface="+mn-cs"/>
        </a:defRPr>
      </a:lvl7pPr>
      <a:lvl8pPr marL="9814667" algn="l" defTabSz="2804190" rtl="0" eaLnBrk="1" latinLnBrk="0" hangingPunct="1">
        <a:defRPr sz="5520" kern="1200">
          <a:solidFill>
            <a:schemeClr val="tx1"/>
          </a:solidFill>
          <a:latin typeface="+mn-lt"/>
          <a:ea typeface="+mn-ea"/>
          <a:cs typeface="+mn-cs"/>
        </a:defRPr>
      </a:lvl8pPr>
      <a:lvl9pPr marL="11216762" algn="l" defTabSz="2804190" rtl="0" eaLnBrk="1" latinLnBrk="0" hangingPunct="1">
        <a:defRPr sz="5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B60D-4E9D-2954-580F-B8F09E1C0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6A62A-451E-AB87-37F5-DFDAB003E83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lvl="2">
              <a:spcAft>
                <a:spcPts val="2440"/>
              </a:spcAft>
            </a:pPr>
            <a:r>
              <a:rPr lang="en-US" dirty="0"/>
              <a:t>This slide/poster size is 41x23</a:t>
            </a:r>
          </a:p>
          <a:p>
            <a:pPr lvl="2">
              <a:spcAft>
                <a:spcPts val="2440"/>
              </a:spcAft>
            </a:pPr>
            <a:r>
              <a:rPr lang="en-US" dirty="0"/>
              <a:t>Minimum font: 28pt (this may seem large, but at this poster size it’s not)</a:t>
            </a:r>
          </a:p>
          <a:p>
            <a:pPr lvl="2">
              <a:spcAft>
                <a:spcPts val="2440"/>
              </a:spcAft>
            </a:pPr>
            <a:r>
              <a:rPr lang="en-US" dirty="0"/>
              <a:t>Recommended font Types: Calibri, Arial, Times New Roman</a:t>
            </a:r>
          </a:p>
          <a:p>
            <a:pPr lvl="2">
              <a:spcAft>
                <a:spcPts val="2440"/>
              </a:spcAft>
            </a:pPr>
            <a:r>
              <a:rPr lang="en-US" dirty="0"/>
              <a:t>Multiple pages can be used. Multiple page allows adequate spacing for adding more content, images, graphs and videos</a:t>
            </a:r>
          </a:p>
          <a:p>
            <a:pPr lvl="2">
              <a:spcAft>
                <a:spcPts val="2440"/>
              </a:spcAft>
            </a:pPr>
            <a:r>
              <a:rPr lang="en-US" dirty="0"/>
              <a:t>This is only a template. All content may be modified</a:t>
            </a:r>
          </a:p>
          <a:p>
            <a:pPr lvl="2">
              <a:spcAft>
                <a:spcPts val="2440"/>
              </a:spcAft>
            </a:pPr>
            <a:r>
              <a:rPr lang="en-US" dirty="0"/>
              <a:t>If you are creating your e-poster on a PC, please make sure to save your formulas as an image and embed it into your presentation or they will change on our Macs</a:t>
            </a:r>
          </a:p>
          <a:p>
            <a:pPr lvl="2">
              <a:spcAft>
                <a:spcPts val="2440"/>
              </a:spcAft>
            </a:pPr>
            <a:r>
              <a:rPr lang="en-US" dirty="0"/>
              <a:t>If you are using word documents, please save them as PDFs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94EC72B-7905-0D56-190E-D6D1463C7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906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1DA8756-C092-ADC6-4D21-69CE8E148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AD9478E-7F62-F50B-DB46-D222C6E2BBA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0" y="5723238"/>
            <a:ext cx="26517600" cy="80467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0134B1C-333A-94CB-FF68-B54B2FD5D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AF3C92A-A885-F461-2E5E-DC5048BC0B2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44000" y="14721840"/>
            <a:ext cx="12801600" cy="402336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71668AF-52E0-16B0-A7AD-E9AE1A5449F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2860000" y="14721840"/>
            <a:ext cx="12801600" cy="402336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8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F4C6ABCC-6319-9C67-2DEC-1BABF95D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A5B03C3B-E4F5-AD14-B57A-841454142EC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F253C891-B709-7BD6-CC7C-92B5CFBF9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086F5E19-772A-8EF3-8D0B-BC056E667A4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748E964-786F-56DC-B754-1CBDF819143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917C278-020E-1AFA-30F5-E5E361D4F44E}"/>
              </a:ext>
            </a:extLst>
          </p:cNvPr>
          <p:cNvSpPr txBox="1"/>
          <p:nvPr/>
        </p:nvSpPr>
        <p:spPr>
          <a:xfrm>
            <a:off x="9144000" y="5028307"/>
            <a:ext cx="82296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2804190" rtl="0" eaLnBrk="1" fontAlgn="auto" latinLnBrk="0" hangingPunct="1">
              <a:lnSpc>
                <a:spcPct val="100000"/>
              </a:lnSpc>
              <a:spcBef>
                <a:spcPts val="920"/>
              </a:spcBef>
              <a:spcAft>
                <a:spcPts val="1840"/>
              </a:spcAft>
              <a:buClr>
                <a:srgbClr val="98C83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064A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Method 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AB9C61F-C550-7E36-0E35-E0567D261845}"/>
              </a:ext>
            </a:extLst>
          </p:cNvPr>
          <p:cNvSpPr txBox="1"/>
          <p:nvPr/>
        </p:nvSpPr>
        <p:spPr>
          <a:xfrm>
            <a:off x="18288000" y="5028307"/>
            <a:ext cx="82296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2804190" rtl="0" eaLnBrk="1" fontAlgn="auto" latinLnBrk="0" hangingPunct="1">
              <a:lnSpc>
                <a:spcPct val="100000"/>
              </a:lnSpc>
              <a:spcBef>
                <a:spcPts val="920"/>
              </a:spcBef>
              <a:spcAft>
                <a:spcPts val="1840"/>
              </a:spcAft>
              <a:buClr>
                <a:srgbClr val="98C83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064A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Method 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07CC756-0161-0B3F-79CE-92220473D769}"/>
              </a:ext>
            </a:extLst>
          </p:cNvPr>
          <p:cNvSpPr txBox="1"/>
          <p:nvPr/>
        </p:nvSpPr>
        <p:spPr>
          <a:xfrm>
            <a:off x="27432000" y="5028307"/>
            <a:ext cx="82296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2804190" rtl="0" eaLnBrk="1" fontAlgn="auto" latinLnBrk="0" hangingPunct="1">
              <a:lnSpc>
                <a:spcPct val="100000"/>
              </a:lnSpc>
              <a:spcBef>
                <a:spcPts val="920"/>
              </a:spcBef>
              <a:spcAft>
                <a:spcPts val="1840"/>
              </a:spcAft>
              <a:buClr>
                <a:srgbClr val="98C83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064A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Method 3</a:t>
            </a:r>
          </a:p>
        </p:txBody>
      </p:sp>
    </p:spTree>
    <p:extLst>
      <p:ext uri="{BB962C8B-B14F-4D97-AF65-F5344CB8AC3E}">
        <p14:creationId xmlns:p14="http://schemas.microsoft.com/office/powerpoint/2010/main" val="414397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B52B6F4D-55C5-03A5-213A-3508FAF6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7908C680-4350-75D1-F1AD-443DBBB84DE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0" y="15115736"/>
            <a:ext cx="8229600" cy="38404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A4F6B83-41EF-1C71-8BDA-31E225E98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0778245B-3946-DC05-1AF5-0A4616118A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44000" y="5723238"/>
            <a:ext cx="8229600" cy="7040880"/>
          </a:xfrm>
        </p:spPr>
        <p:txBody>
          <a:bodyPr/>
          <a:lstStyle/>
          <a:p>
            <a:endParaRPr lang="en-US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C1BDE959-B7AF-6EE0-8B79-B758B4C79A8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288000" y="15150905"/>
            <a:ext cx="8229600" cy="38404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E36CFB3-D07F-1E55-9635-2DB7967D61C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7432000" y="15115736"/>
            <a:ext cx="8229600" cy="38404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FCC731AD-6DE6-4336-9409-3D4071ED5A0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8288000" y="5723238"/>
            <a:ext cx="8229600" cy="7040880"/>
          </a:xfrm>
        </p:spPr>
        <p:txBody>
          <a:bodyPr/>
          <a:lstStyle/>
          <a:p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B4DE8931-FE3E-A3D6-1AB6-A950DBCCA33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7432000" y="5723238"/>
            <a:ext cx="8229600" cy="7040880"/>
          </a:xfrm>
        </p:spPr>
        <p:txBody>
          <a:bodyPr/>
          <a:lstStyle/>
          <a:p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A070E1-451A-19B7-E52A-B19058221475}"/>
              </a:ext>
            </a:extLst>
          </p:cNvPr>
          <p:cNvSpPr txBox="1"/>
          <p:nvPr/>
        </p:nvSpPr>
        <p:spPr>
          <a:xfrm>
            <a:off x="9144000" y="13377482"/>
            <a:ext cx="82296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2804190" rtl="0" eaLnBrk="1" fontAlgn="auto" latinLnBrk="0" hangingPunct="1">
              <a:lnSpc>
                <a:spcPct val="100000"/>
              </a:lnSpc>
              <a:spcBef>
                <a:spcPts val="920"/>
              </a:spcBef>
              <a:spcAft>
                <a:spcPts val="1840"/>
              </a:spcAft>
              <a:buClr>
                <a:srgbClr val="98C83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064A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Result 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34B0C7-1FA5-13C9-1DEB-5B6B412C998C}"/>
              </a:ext>
            </a:extLst>
          </p:cNvPr>
          <p:cNvSpPr txBox="1"/>
          <p:nvPr/>
        </p:nvSpPr>
        <p:spPr>
          <a:xfrm>
            <a:off x="18288000" y="13377482"/>
            <a:ext cx="82296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2804190" rtl="0" eaLnBrk="1" fontAlgn="auto" latinLnBrk="0" hangingPunct="1">
              <a:lnSpc>
                <a:spcPct val="100000"/>
              </a:lnSpc>
              <a:spcBef>
                <a:spcPts val="920"/>
              </a:spcBef>
              <a:spcAft>
                <a:spcPts val="1840"/>
              </a:spcAft>
              <a:buClr>
                <a:srgbClr val="98C83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064A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Result 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CF85EEF-48FB-EB78-AAB0-6C64E7049C92}"/>
              </a:ext>
            </a:extLst>
          </p:cNvPr>
          <p:cNvSpPr txBox="1"/>
          <p:nvPr/>
        </p:nvSpPr>
        <p:spPr>
          <a:xfrm>
            <a:off x="27432000" y="13477632"/>
            <a:ext cx="82296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2804190" rtl="0" eaLnBrk="1" fontAlgn="auto" latinLnBrk="0" hangingPunct="1">
              <a:lnSpc>
                <a:spcPct val="100000"/>
              </a:lnSpc>
              <a:spcBef>
                <a:spcPts val="920"/>
              </a:spcBef>
              <a:spcAft>
                <a:spcPts val="1840"/>
              </a:spcAft>
              <a:buClr>
                <a:srgbClr val="98C83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064A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Result 3</a:t>
            </a:r>
          </a:p>
        </p:txBody>
      </p:sp>
    </p:spTree>
    <p:extLst>
      <p:ext uri="{BB962C8B-B14F-4D97-AF65-F5344CB8AC3E}">
        <p14:creationId xmlns:p14="http://schemas.microsoft.com/office/powerpoint/2010/main" val="1329430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31">
            <a:extLst>
              <a:ext uri="{FF2B5EF4-FFF2-40B4-BE49-F238E27FC236}">
                <a16:creationId xmlns:a16="http://schemas.microsoft.com/office/drawing/2014/main" id="{B6E096E1-8B9C-E434-3BE2-E311F86DB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BE729B8E-37B7-CD69-3B50-4706EFFCF80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9F0B811F-BFD5-F12C-EB86-ACAFB588F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EA4BBC9-A2F8-DEC8-C38C-E751ECAE964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90565AE-D19C-4A8F-B5D8-5B00260C5F74}"/>
              </a:ext>
            </a:extLst>
          </p:cNvPr>
          <p:cNvSpPr txBox="1"/>
          <p:nvPr/>
        </p:nvSpPr>
        <p:spPr>
          <a:xfrm>
            <a:off x="9144000" y="5028307"/>
            <a:ext cx="265176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2804190" rtl="0" eaLnBrk="1" fontAlgn="auto" latinLnBrk="0" hangingPunct="1">
              <a:lnSpc>
                <a:spcPct val="100000"/>
              </a:lnSpc>
              <a:spcBef>
                <a:spcPts val="920"/>
              </a:spcBef>
              <a:spcAft>
                <a:spcPts val="1840"/>
              </a:spcAft>
              <a:buClr>
                <a:srgbClr val="98C83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064A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02D085D-A89F-E37E-8D47-5BAD74F2B058}"/>
              </a:ext>
            </a:extLst>
          </p:cNvPr>
          <p:cNvSpPr txBox="1"/>
          <p:nvPr/>
        </p:nvSpPr>
        <p:spPr>
          <a:xfrm>
            <a:off x="9144000" y="12710160"/>
            <a:ext cx="265176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2804190" rtl="0" eaLnBrk="1" fontAlgn="auto" latinLnBrk="0" hangingPunct="1">
              <a:lnSpc>
                <a:spcPct val="100000"/>
              </a:lnSpc>
              <a:spcBef>
                <a:spcPts val="920"/>
              </a:spcBef>
              <a:spcAft>
                <a:spcPts val="1840"/>
              </a:spcAft>
              <a:buClr>
                <a:srgbClr val="98C83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064A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353732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4409BBEF-4947-33B8-3A4A-6561DF51C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4C49E246-DF76-2CEC-99CD-541EE1A6B69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828798" y="5898190"/>
            <a:ext cx="16459200" cy="12802493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B2067BA-7CD4-933C-F9D4-E78EC4396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72EBD081-7796-0673-33A3-5C8FE24C583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9202402" y="5898190"/>
            <a:ext cx="16459200" cy="12802493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142462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">
  <a:themeElements>
    <a:clrScheme name="PharmaSUG">
      <a:dk1>
        <a:srgbClr val="2E2C2C"/>
      </a:dk1>
      <a:lt1>
        <a:srgbClr val="FFFFFF"/>
      </a:lt1>
      <a:dk2>
        <a:srgbClr val="2E2C2C"/>
      </a:dk2>
      <a:lt2>
        <a:srgbClr val="C0C0C0"/>
      </a:lt2>
      <a:accent1>
        <a:srgbClr val="98C83E"/>
      </a:accent1>
      <a:accent2>
        <a:srgbClr val="173654"/>
      </a:accent2>
      <a:accent3>
        <a:srgbClr val="ED1C24"/>
      </a:accent3>
      <a:accent4>
        <a:srgbClr val="808080"/>
      </a:accent4>
      <a:accent5>
        <a:srgbClr val="3064A0"/>
      </a:accent5>
      <a:accent6>
        <a:srgbClr val="4B641E"/>
      </a:accent6>
      <a:hlink>
        <a:srgbClr val="ED1C24"/>
      </a:hlink>
      <a:folHlink>
        <a:srgbClr val="2A2F3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harmaSUG_e-Poster_Template_Opt1" id="{B44829FC-B248-46FA-84B8-F75C619EE6E4}" vid="{3653AC83-0ED6-4B1D-9516-4E877A7A46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bad6f6f2-a951-4904-b531-92e1207fc7a5}" enabled="1" method="Standard" siteId="{b7be7686-6f97-4db7-9081-a23cf09a96b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PharmaSUG_e-Poster_Template_Opt1</Template>
  <TotalTime>18</TotalTime>
  <Words>127</Words>
  <Application>Microsoft Office PowerPoint</Application>
  <PresentationFormat>Custom</PresentationFormat>
  <Paragraphs>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Wingdings</vt:lpstr>
      <vt:lpstr>Arial Black</vt:lpstr>
      <vt:lpstr>Calibri</vt:lpstr>
      <vt:lpstr>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 Iyengar</dc:creator>
  <cp:lastModifiedBy>Jay Iyengar</cp:lastModifiedBy>
  <cp:revision>2</cp:revision>
  <dcterms:created xsi:type="dcterms:W3CDTF">2024-01-10T18:39:01Z</dcterms:created>
  <dcterms:modified xsi:type="dcterms:W3CDTF">2026-09-28T21:36:35Z</dcterms:modified>
</cp:coreProperties>
</file>