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96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8" y="2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A113EA-DEC8-4AD1-BEE5-2210D99C86BA}" type="datetimeFigureOut">
              <a:rPr lang="en-US" smtClean="0"/>
              <a:t>7/13/2019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A3645-E71D-487E-94C1-A9A21230C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87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A3645-E71D-487E-94C1-A9A21230C6A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914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2048125" y="198415"/>
            <a:ext cx="8473606" cy="8719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111343" y="139390"/>
            <a:ext cx="1864986" cy="117087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Replace with your logo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10048C1-739F-463C-BD1E-14AA74E293C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#MWSUG2018  #POxx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223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203178" y="1393902"/>
            <a:ext cx="3757808" cy="27041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403" tIns="16701" rIns="33403" bIns="167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658" b="1" dirty="0"/>
          </a:p>
        </p:txBody>
      </p:sp>
      <p:sp>
        <p:nvSpPr>
          <p:cNvPr id="10" name="Rectangle 9"/>
          <p:cNvSpPr/>
          <p:nvPr/>
        </p:nvSpPr>
        <p:spPr>
          <a:xfrm>
            <a:off x="8128000" y="1393902"/>
            <a:ext cx="3757808" cy="27041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403" tIns="16701" rIns="33403" bIns="167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658" b="1" dirty="0"/>
          </a:p>
        </p:txBody>
      </p:sp>
      <p:sp>
        <p:nvSpPr>
          <p:cNvPr id="7" name="Rectangle 6"/>
          <p:cNvSpPr/>
          <p:nvPr/>
        </p:nvSpPr>
        <p:spPr>
          <a:xfrm>
            <a:off x="194849" y="1393902"/>
            <a:ext cx="3757808" cy="51295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403" tIns="16701" rIns="33403" bIns="167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658" b="1" dirty="0"/>
          </a:p>
        </p:txBody>
      </p:sp>
      <p:sp>
        <p:nvSpPr>
          <p:cNvPr id="11" name="Content Placeholder 4"/>
          <p:cNvSpPr>
            <a:spLocks noGrp="1"/>
          </p:cNvSpPr>
          <p:nvPr>
            <p:ph sz="quarter" idx="12"/>
          </p:nvPr>
        </p:nvSpPr>
        <p:spPr>
          <a:xfrm>
            <a:off x="194850" y="1393902"/>
            <a:ext cx="3757808" cy="5129561"/>
          </a:xfrm>
          <a:prstGeom prst="rect">
            <a:avLst/>
          </a:prstGeom>
        </p:spPr>
        <p:txBody>
          <a:bodyPr/>
          <a:lstStyle>
            <a:lvl2pPr>
              <a:defRPr sz="2009"/>
            </a:lvl2pPr>
            <a:lvl3pPr>
              <a:defRPr sz="1936">
                <a:latin typeface="Arial"/>
                <a:cs typeface="Arial"/>
              </a:defRPr>
            </a:lvl3pPr>
            <a:lvl4pPr>
              <a:defRPr sz="1863"/>
            </a:lvl4pPr>
            <a:lvl5pPr>
              <a:defRPr sz="179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4"/>
          <p:cNvSpPr>
            <a:spLocks noGrp="1"/>
          </p:cNvSpPr>
          <p:nvPr>
            <p:ph sz="quarter" idx="13"/>
          </p:nvPr>
        </p:nvSpPr>
        <p:spPr>
          <a:xfrm>
            <a:off x="4203178" y="1393902"/>
            <a:ext cx="3757808" cy="2704171"/>
          </a:xfrm>
          <a:prstGeom prst="rect">
            <a:avLst/>
          </a:prstGeom>
        </p:spPr>
        <p:txBody>
          <a:bodyPr/>
          <a:lstStyle>
            <a:lvl2pPr>
              <a:defRPr sz="2009"/>
            </a:lvl2pPr>
            <a:lvl3pPr>
              <a:defRPr sz="1936">
                <a:latin typeface="Arial"/>
                <a:cs typeface="Arial"/>
              </a:defRPr>
            </a:lvl3pPr>
            <a:lvl4pPr>
              <a:defRPr sz="1863"/>
            </a:lvl4pPr>
            <a:lvl5pPr>
              <a:defRPr sz="179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4"/>
          <p:cNvSpPr>
            <a:spLocks noGrp="1"/>
          </p:cNvSpPr>
          <p:nvPr>
            <p:ph sz="quarter" idx="14"/>
          </p:nvPr>
        </p:nvSpPr>
        <p:spPr>
          <a:xfrm>
            <a:off x="8128000" y="1393902"/>
            <a:ext cx="3757808" cy="2704171"/>
          </a:xfrm>
          <a:prstGeom prst="rect">
            <a:avLst/>
          </a:prstGeom>
        </p:spPr>
        <p:txBody>
          <a:bodyPr/>
          <a:lstStyle>
            <a:lvl2pPr>
              <a:defRPr sz="2009"/>
            </a:lvl2pPr>
            <a:lvl3pPr>
              <a:defRPr sz="1936">
                <a:latin typeface="Arial"/>
                <a:cs typeface="Arial"/>
              </a:defRPr>
            </a:lvl3pPr>
            <a:lvl4pPr>
              <a:defRPr sz="1863"/>
            </a:lvl4pPr>
            <a:lvl5pPr>
              <a:defRPr sz="179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203178" y="4265341"/>
            <a:ext cx="7682630" cy="22581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403" tIns="16701" rIns="33403" bIns="167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658" b="1" dirty="0"/>
          </a:p>
        </p:txBody>
      </p:sp>
      <p:sp>
        <p:nvSpPr>
          <p:cNvPr id="16" name="Content Placeholder 4"/>
          <p:cNvSpPr>
            <a:spLocks noGrp="1"/>
          </p:cNvSpPr>
          <p:nvPr>
            <p:ph sz="quarter" idx="15"/>
          </p:nvPr>
        </p:nvSpPr>
        <p:spPr>
          <a:xfrm>
            <a:off x="4203178" y="4265341"/>
            <a:ext cx="7682630" cy="2258122"/>
          </a:xfrm>
          <a:prstGeom prst="rect">
            <a:avLst/>
          </a:prstGeom>
        </p:spPr>
        <p:txBody>
          <a:bodyPr/>
          <a:lstStyle>
            <a:lvl2pPr>
              <a:defRPr sz="2009"/>
            </a:lvl2pPr>
            <a:lvl3pPr>
              <a:defRPr sz="1936">
                <a:latin typeface="Arial"/>
                <a:cs typeface="Arial"/>
              </a:defRPr>
            </a:lvl3pPr>
            <a:lvl4pPr>
              <a:defRPr sz="1863"/>
            </a:lvl4pPr>
            <a:lvl5pPr>
              <a:defRPr sz="179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111343" y="139390"/>
            <a:ext cx="1864986" cy="117087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Replace with your logo</a:t>
            </a:r>
          </a:p>
        </p:txBody>
      </p:sp>
      <p:sp>
        <p:nvSpPr>
          <p:cNvPr id="20" name="Title Placeholder 1"/>
          <p:cNvSpPr>
            <a:spLocks noGrp="1"/>
          </p:cNvSpPr>
          <p:nvPr>
            <p:ph type="title"/>
          </p:nvPr>
        </p:nvSpPr>
        <p:spPr>
          <a:xfrm>
            <a:off x="2048125" y="198415"/>
            <a:ext cx="8473606" cy="8719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51B8211-232D-497D-AE3E-86B974109BD1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/>
              <a:t>#MWSUG2018  #POxx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960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720847" y="228600"/>
            <a:ext cx="9166227" cy="1711325"/>
          </a:xfrm>
        </p:spPr>
        <p:txBody>
          <a:bodyPr anchor="t"/>
          <a:lstStyle>
            <a:lvl1pPr algn="ctr">
              <a:defRPr sz="5400" i="0" baseline="0"/>
            </a:lvl1pPr>
          </a:lstStyle>
          <a:p>
            <a:r>
              <a:rPr lang="en-US" dirty="0"/>
              <a:t>Poster Title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228600" y="228600"/>
            <a:ext cx="1492250" cy="17113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Your logo here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228600" y="2047875"/>
            <a:ext cx="2849563" cy="4618396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5"/>
          </p:nvPr>
        </p:nvSpPr>
        <p:spPr>
          <a:xfrm>
            <a:off x="3303639" y="2047569"/>
            <a:ext cx="3578225" cy="2280956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6"/>
          </p:nvPr>
        </p:nvSpPr>
        <p:spPr>
          <a:xfrm>
            <a:off x="7107340" y="2067272"/>
            <a:ext cx="4882723" cy="2241550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7"/>
          </p:nvPr>
        </p:nvSpPr>
        <p:spPr>
          <a:xfrm>
            <a:off x="3303639" y="4513263"/>
            <a:ext cx="8686749" cy="1979612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2562225" y="647700"/>
            <a:ext cx="1152525" cy="112395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75BAFD-58AF-4F93-A403-200628062674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/>
              <a:t>#MWSUG2018  #POxx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3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E4A90A-B939-4474-8A47-7A57DC47FF5C}" type="datetimeFigureOut">
              <a:rPr lang="en-US" smtClean="0"/>
              <a:t>7/13/2019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C5006AC-B987-46C8-98AF-025BE370C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342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014" y="1366024"/>
            <a:ext cx="11885808" cy="51295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82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167014" y="1366024"/>
            <a:ext cx="11885808" cy="5129561"/>
          </a:xfrm>
          <a:prstGeom prst="rect">
            <a:avLst/>
          </a:prstGeo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  <a:lvl2pPr>
              <a:defRPr sz="2009"/>
            </a:lvl2pPr>
            <a:lvl3pPr>
              <a:defRPr sz="1936">
                <a:latin typeface="Arial"/>
                <a:cs typeface="Arial"/>
              </a:defRPr>
            </a:lvl3pPr>
            <a:lvl4pPr>
              <a:defRPr sz="1863"/>
            </a:lvl4pPr>
            <a:lvl5pPr>
              <a:defRPr sz="179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ustomShape 1"/>
          <p:cNvSpPr/>
          <p:nvPr/>
        </p:nvSpPr>
        <p:spPr>
          <a:xfrm>
            <a:off x="2037567" y="184390"/>
            <a:ext cx="8484164" cy="88599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32877" tIns="16438" rIns="32877" bIns="16438"/>
          <a:lstStyle/>
          <a:p>
            <a:pPr algn="ctr">
              <a:lnSpc>
                <a:spcPct val="100000"/>
              </a:lnSpc>
            </a:pPr>
            <a:endParaRPr lang="en-US" sz="658" strike="noStrike" spc="0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048125" y="198415"/>
            <a:ext cx="8473606" cy="8719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111343" y="139390"/>
            <a:ext cx="1864986" cy="117087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Replace with your logo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77D5A3-5265-4A06-AD50-6861FB85DEF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#MWSUG2018  #POxx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83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179507" y="1589049"/>
            <a:ext cx="5706301" cy="485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58"/>
          </a:p>
        </p:txBody>
      </p:sp>
      <p:sp>
        <p:nvSpPr>
          <p:cNvPr id="2" name="Rectangle 1"/>
          <p:cNvSpPr/>
          <p:nvPr/>
        </p:nvSpPr>
        <p:spPr>
          <a:xfrm>
            <a:off x="278356" y="1589049"/>
            <a:ext cx="5706301" cy="485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58"/>
          </a:p>
        </p:txBody>
      </p:sp>
      <p:sp>
        <p:nvSpPr>
          <p:cNvPr id="10" name="Content Placeholder 4"/>
          <p:cNvSpPr>
            <a:spLocks noGrp="1"/>
          </p:cNvSpPr>
          <p:nvPr>
            <p:ph sz="quarter" idx="10"/>
          </p:nvPr>
        </p:nvSpPr>
        <p:spPr>
          <a:xfrm>
            <a:off x="278356" y="1589049"/>
            <a:ext cx="5706301" cy="4850780"/>
          </a:xfrm>
          <a:prstGeom prst="rect">
            <a:avLst/>
          </a:prstGeom>
        </p:spPr>
        <p:txBody>
          <a:bodyPr/>
          <a:lstStyle>
            <a:lvl2pPr>
              <a:defRPr sz="2009"/>
            </a:lvl2pPr>
            <a:lvl3pPr>
              <a:defRPr sz="1936">
                <a:latin typeface="Arial"/>
                <a:cs typeface="Arial"/>
              </a:defRPr>
            </a:lvl3pPr>
            <a:lvl4pPr>
              <a:defRPr sz="1863"/>
            </a:lvl4pPr>
            <a:lvl5pPr>
              <a:defRPr sz="179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4"/>
          <p:cNvSpPr>
            <a:spLocks noGrp="1"/>
          </p:cNvSpPr>
          <p:nvPr>
            <p:ph sz="quarter" idx="11"/>
          </p:nvPr>
        </p:nvSpPr>
        <p:spPr>
          <a:xfrm>
            <a:off x="6179507" y="1589049"/>
            <a:ext cx="5706301" cy="4850780"/>
          </a:xfrm>
          <a:prstGeom prst="rect">
            <a:avLst/>
          </a:prstGeom>
        </p:spPr>
        <p:txBody>
          <a:bodyPr/>
          <a:lstStyle>
            <a:lvl2pPr>
              <a:defRPr sz="2009"/>
            </a:lvl2pPr>
            <a:lvl3pPr>
              <a:defRPr sz="1936">
                <a:latin typeface="Arial"/>
                <a:cs typeface="Arial"/>
              </a:defRPr>
            </a:lvl3pPr>
            <a:lvl4pPr>
              <a:defRPr sz="1863"/>
            </a:lvl4pPr>
            <a:lvl5pPr>
              <a:defRPr sz="179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CustomShape 1"/>
          <p:cNvSpPr/>
          <p:nvPr/>
        </p:nvSpPr>
        <p:spPr>
          <a:xfrm>
            <a:off x="2037567" y="184390"/>
            <a:ext cx="8484164" cy="88599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32877" tIns="16438" rIns="32877" bIns="16438"/>
          <a:lstStyle/>
          <a:p>
            <a:pPr algn="ctr">
              <a:lnSpc>
                <a:spcPct val="100000"/>
              </a:lnSpc>
            </a:pPr>
            <a:endParaRPr lang="en-US" sz="658" strike="noStrike" spc="0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2048125" y="198415"/>
            <a:ext cx="8473606" cy="8719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111343" y="139390"/>
            <a:ext cx="1864986" cy="117087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Replace with your logo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0F93F4-240A-49B8-A854-F4DE44AF042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#MWSUG2018  #POxx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151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235178" y="1596740"/>
            <a:ext cx="5734137" cy="48988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403" tIns="16701" rIns="33403" bIns="167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658"/>
          </a:p>
        </p:txBody>
      </p:sp>
      <p:sp>
        <p:nvSpPr>
          <p:cNvPr id="3" name="Rectangle 2"/>
          <p:cNvSpPr/>
          <p:nvPr/>
        </p:nvSpPr>
        <p:spPr>
          <a:xfrm>
            <a:off x="139178" y="3679902"/>
            <a:ext cx="5845479" cy="28156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403" tIns="16701" rIns="33403" bIns="167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658"/>
          </a:p>
        </p:txBody>
      </p:sp>
      <p:sp>
        <p:nvSpPr>
          <p:cNvPr id="2" name="Rectangle 1"/>
          <p:cNvSpPr/>
          <p:nvPr/>
        </p:nvSpPr>
        <p:spPr>
          <a:xfrm>
            <a:off x="139178" y="1589049"/>
            <a:ext cx="5845479" cy="19235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58"/>
          </a:p>
        </p:txBody>
      </p:sp>
      <p:sp>
        <p:nvSpPr>
          <p:cNvPr id="9" name="Content Placeholder 4"/>
          <p:cNvSpPr>
            <a:spLocks noGrp="1"/>
          </p:cNvSpPr>
          <p:nvPr>
            <p:ph sz="quarter" idx="10"/>
          </p:nvPr>
        </p:nvSpPr>
        <p:spPr>
          <a:xfrm>
            <a:off x="139178" y="3679902"/>
            <a:ext cx="5845479" cy="2787805"/>
          </a:xfrm>
          <a:prstGeom prst="rect">
            <a:avLst/>
          </a:prstGeom>
        </p:spPr>
        <p:txBody>
          <a:bodyPr/>
          <a:lstStyle>
            <a:lvl2pPr>
              <a:defRPr sz="2009"/>
            </a:lvl2pPr>
            <a:lvl3pPr>
              <a:defRPr sz="1936">
                <a:latin typeface="Arial"/>
                <a:cs typeface="Arial"/>
              </a:defRPr>
            </a:lvl3pPr>
            <a:lvl4pPr>
              <a:defRPr sz="1863"/>
            </a:lvl4pPr>
            <a:lvl5pPr>
              <a:defRPr sz="179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4"/>
          <p:cNvSpPr>
            <a:spLocks noGrp="1"/>
          </p:cNvSpPr>
          <p:nvPr>
            <p:ph sz="quarter" idx="11"/>
          </p:nvPr>
        </p:nvSpPr>
        <p:spPr>
          <a:xfrm>
            <a:off x="6235178" y="1589049"/>
            <a:ext cx="5706301" cy="4906537"/>
          </a:xfrm>
          <a:prstGeom prst="rect">
            <a:avLst/>
          </a:prstGeom>
        </p:spPr>
        <p:txBody>
          <a:bodyPr/>
          <a:lstStyle>
            <a:lvl2pPr>
              <a:defRPr sz="2009"/>
            </a:lvl2pPr>
            <a:lvl3pPr>
              <a:defRPr sz="1936">
                <a:latin typeface="Arial"/>
                <a:cs typeface="Arial"/>
              </a:defRPr>
            </a:lvl3pPr>
            <a:lvl4pPr>
              <a:defRPr sz="1863"/>
            </a:lvl4pPr>
            <a:lvl5pPr>
              <a:defRPr sz="179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4"/>
          <p:cNvSpPr>
            <a:spLocks noGrp="1"/>
          </p:cNvSpPr>
          <p:nvPr>
            <p:ph sz="quarter" idx="12"/>
          </p:nvPr>
        </p:nvSpPr>
        <p:spPr>
          <a:xfrm>
            <a:off x="139178" y="1589049"/>
            <a:ext cx="5845479" cy="1923585"/>
          </a:xfrm>
          <a:prstGeom prst="rect">
            <a:avLst/>
          </a:prstGeom>
        </p:spPr>
        <p:txBody>
          <a:bodyPr/>
          <a:lstStyle>
            <a:lvl2pPr>
              <a:defRPr sz="2009"/>
            </a:lvl2pPr>
            <a:lvl3pPr>
              <a:defRPr sz="1936">
                <a:latin typeface="Arial"/>
                <a:cs typeface="Arial"/>
              </a:defRPr>
            </a:lvl3pPr>
            <a:lvl4pPr>
              <a:defRPr sz="1863"/>
            </a:lvl4pPr>
            <a:lvl5pPr>
              <a:defRPr sz="179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2048125" y="198415"/>
            <a:ext cx="8473606" cy="8719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111343" y="139390"/>
            <a:ext cx="1864986" cy="117087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Replace with your logo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127BD3-9392-43DD-9F05-24ED62C509A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#MWSUG2018  #POxx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994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235178" y="3707780"/>
            <a:ext cx="5817644" cy="27320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403" tIns="16701" rIns="33403" bIns="167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658"/>
          </a:p>
        </p:txBody>
      </p:sp>
      <p:sp>
        <p:nvSpPr>
          <p:cNvPr id="3" name="Rectangle 2"/>
          <p:cNvSpPr/>
          <p:nvPr/>
        </p:nvSpPr>
        <p:spPr>
          <a:xfrm>
            <a:off x="6235178" y="1616927"/>
            <a:ext cx="5817644" cy="19235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403" tIns="16701" rIns="33403" bIns="167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658"/>
          </a:p>
        </p:txBody>
      </p:sp>
      <p:sp>
        <p:nvSpPr>
          <p:cNvPr id="2" name="Rectangle 1"/>
          <p:cNvSpPr/>
          <p:nvPr/>
        </p:nvSpPr>
        <p:spPr>
          <a:xfrm>
            <a:off x="194850" y="1616927"/>
            <a:ext cx="5845479" cy="48229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403" tIns="16701" rIns="33403" bIns="167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658"/>
          </a:p>
        </p:txBody>
      </p:sp>
      <p:sp>
        <p:nvSpPr>
          <p:cNvPr id="9" name="Content Placeholder 4"/>
          <p:cNvSpPr>
            <a:spLocks noGrp="1"/>
          </p:cNvSpPr>
          <p:nvPr>
            <p:ph sz="quarter" idx="10"/>
          </p:nvPr>
        </p:nvSpPr>
        <p:spPr>
          <a:xfrm>
            <a:off x="6235178" y="3707780"/>
            <a:ext cx="5845479" cy="2732049"/>
          </a:xfrm>
          <a:prstGeom prst="rect">
            <a:avLst/>
          </a:prstGeom>
        </p:spPr>
        <p:txBody>
          <a:bodyPr/>
          <a:lstStyle>
            <a:lvl2pPr>
              <a:defRPr sz="2009"/>
            </a:lvl2pPr>
            <a:lvl3pPr>
              <a:defRPr sz="1936">
                <a:latin typeface="Arial"/>
                <a:cs typeface="Arial"/>
              </a:defRPr>
            </a:lvl3pPr>
            <a:lvl4pPr>
              <a:defRPr sz="1863"/>
            </a:lvl4pPr>
            <a:lvl5pPr>
              <a:defRPr sz="179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4"/>
          <p:cNvSpPr>
            <a:spLocks noGrp="1"/>
          </p:cNvSpPr>
          <p:nvPr>
            <p:ph sz="quarter" idx="11"/>
          </p:nvPr>
        </p:nvSpPr>
        <p:spPr>
          <a:xfrm>
            <a:off x="6235178" y="1616927"/>
            <a:ext cx="5845479" cy="1923585"/>
          </a:xfrm>
          <a:prstGeom prst="rect">
            <a:avLst/>
          </a:prstGeom>
        </p:spPr>
        <p:txBody>
          <a:bodyPr/>
          <a:lstStyle>
            <a:lvl2pPr>
              <a:defRPr sz="2009"/>
            </a:lvl2pPr>
            <a:lvl3pPr>
              <a:defRPr sz="1936">
                <a:latin typeface="Arial"/>
                <a:cs typeface="Arial"/>
              </a:defRPr>
            </a:lvl3pPr>
            <a:lvl4pPr>
              <a:defRPr sz="1863"/>
            </a:lvl4pPr>
            <a:lvl5pPr>
              <a:defRPr sz="179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4"/>
          <p:cNvSpPr>
            <a:spLocks noGrp="1"/>
          </p:cNvSpPr>
          <p:nvPr>
            <p:ph sz="quarter" idx="12"/>
          </p:nvPr>
        </p:nvSpPr>
        <p:spPr>
          <a:xfrm>
            <a:off x="194850" y="1616927"/>
            <a:ext cx="5845479" cy="4822902"/>
          </a:xfrm>
          <a:prstGeom prst="rect">
            <a:avLst/>
          </a:prstGeom>
        </p:spPr>
        <p:txBody>
          <a:bodyPr/>
          <a:lstStyle>
            <a:lvl2pPr>
              <a:defRPr sz="2009"/>
            </a:lvl2pPr>
            <a:lvl3pPr>
              <a:defRPr sz="1936">
                <a:latin typeface="Arial"/>
                <a:cs typeface="Arial"/>
              </a:defRPr>
            </a:lvl3pPr>
            <a:lvl4pPr>
              <a:defRPr sz="1863"/>
            </a:lvl4pPr>
            <a:lvl5pPr>
              <a:defRPr sz="179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2048125" y="198415"/>
            <a:ext cx="8473606" cy="8719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111343" y="139390"/>
            <a:ext cx="1864986" cy="117087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Replace with your logo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3902C6-8499-4F86-ADB7-070EAD2D1AF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#MWSUG2018  #POxx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50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343" y="1589049"/>
            <a:ext cx="5819383" cy="1922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67014" y="1589049"/>
            <a:ext cx="5817644" cy="19235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403" tIns="16701" rIns="33403" bIns="167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658"/>
          </a:p>
        </p:txBody>
      </p:sp>
      <p:sp>
        <p:nvSpPr>
          <p:cNvPr id="3" name="Rectangle 2"/>
          <p:cNvSpPr/>
          <p:nvPr/>
        </p:nvSpPr>
        <p:spPr>
          <a:xfrm>
            <a:off x="167014" y="3679902"/>
            <a:ext cx="11859712" cy="28435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403" tIns="16701" rIns="33403" bIns="167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658"/>
          </a:p>
        </p:txBody>
      </p:sp>
      <p:sp>
        <p:nvSpPr>
          <p:cNvPr id="9" name="Content Placeholder 4"/>
          <p:cNvSpPr>
            <a:spLocks noGrp="1"/>
          </p:cNvSpPr>
          <p:nvPr>
            <p:ph sz="quarter" idx="10"/>
          </p:nvPr>
        </p:nvSpPr>
        <p:spPr>
          <a:xfrm>
            <a:off x="6217901" y="1589049"/>
            <a:ext cx="5845479" cy="1922424"/>
          </a:xfrm>
          <a:prstGeom prst="rect">
            <a:avLst/>
          </a:prstGeom>
        </p:spPr>
        <p:txBody>
          <a:bodyPr/>
          <a:lstStyle>
            <a:lvl2pPr>
              <a:defRPr sz="2009"/>
            </a:lvl2pPr>
            <a:lvl3pPr>
              <a:defRPr sz="1936">
                <a:latin typeface="Arial"/>
                <a:cs typeface="Arial"/>
              </a:defRPr>
            </a:lvl3pPr>
            <a:lvl4pPr>
              <a:defRPr sz="1863"/>
            </a:lvl4pPr>
            <a:lvl5pPr>
              <a:defRPr sz="179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4"/>
          <p:cNvSpPr>
            <a:spLocks noGrp="1"/>
          </p:cNvSpPr>
          <p:nvPr>
            <p:ph sz="quarter" idx="11"/>
          </p:nvPr>
        </p:nvSpPr>
        <p:spPr>
          <a:xfrm>
            <a:off x="167014" y="1589049"/>
            <a:ext cx="5845479" cy="1922424"/>
          </a:xfrm>
          <a:prstGeom prst="rect">
            <a:avLst/>
          </a:prstGeom>
        </p:spPr>
        <p:txBody>
          <a:bodyPr/>
          <a:lstStyle>
            <a:lvl2pPr>
              <a:defRPr sz="2009"/>
            </a:lvl2pPr>
            <a:lvl3pPr>
              <a:defRPr sz="1936">
                <a:latin typeface="Arial"/>
                <a:cs typeface="Arial"/>
              </a:defRPr>
            </a:lvl3pPr>
            <a:lvl4pPr>
              <a:defRPr sz="1863"/>
            </a:lvl4pPr>
            <a:lvl5pPr>
              <a:defRPr sz="179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4"/>
          <p:cNvSpPr>
            <a:spLocks noGrp="1"/>
          </p:cNvSpPr>
          <p:nvPr>
            <p:ph sz="quarter" idx="12"/>
          </p:nvPr>
        </p:nvSpPr>
        <p:spPr>
          <a:xfrm>
            <a:off x="167014" y="3681064"/>
            <a:ext cx="11859712" cy="2842399"/>
          </a:xfrm>
          <a:prstGeom prst="rect">
            <a:avLst/>
          </a:prstGeom>
        </p:spPr>
        <p:txBody>
          <a:bodyPr/>
          <a:lstStyle>
            <a:lvl2pPr>
              <a:defRPr sz="2009"/>
            </a:lvl2pPr>
            <a:lvl3pPr>
              <a:defRPr sz="1936">
                <a:latin typeface="Arial"/>
                <a:cs typeface="Arial"/>
              </a:defRPr>
            </a:lvl3pPr>
            <a:lvl4pPr>
              <a:defRPr sz="1863"/>
            </a:lvl4pPr>
            <a:lvl5pPr>
              <a:defRPr sz="179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2048125" y="198415"/>
            <a:ext cx="8473606" cy="8719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111343" y="139390"/>
            <a:ext cx="1864986" cy="117087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Replace with your logo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61A2C3-3619-4DFA-8BCF-85C800107FD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#MWSUG2018  #POxx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697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9178" y="3958683"/>
            <a:ext cx="11913644" cy="24811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403" tIns="16701" rIns="33403" bIns="167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658"/>
          </a:p>
        </p:txBody>
      </p:sp>
      <p:sp>
        <p:nvSpPr>
          <p:cNvPr id="2" name="Rectangle 1"/>
          <p:cNvSpPr/>
          <p:nvPr/>
        </p:nvSpPr>
        <p:spPr>
          <a:xfrm>
            <a:off x="139178" y="1393903"/>
            <a:ext cx="11913644" cy="24811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403" tIns="16701" rIns="33403" bIns="167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658"/>
          </a:p>
        </p:txBody>
      </p:sp>
      <p:sp>
        <p:nvSpPr>
          <p:cNvPr id="8" name="Content Placeholder 4"/>
          <p:cNvSpPr>
            <a:spLocks noGrp="1"/>
          </p:cNvSpPr>
          <p:nvPr>
            <p:ph sz="quarter" idx="12"/>
          </p:nvPr>
        </p:nvSpPr>
        <p:spPr>
          <a:xfrm>
            <a:off x="139178" y="3959845"/>
            <a:ext cx="11913644" cy="2479985"/>
          </a:xfrm>
          <a:prstGeom prst="rect">
            <a:avLst/>
          </a:prstGeom>
        </p:spPr>
        <p:txBody>
          <a:bodyPr/>
          <a:lstStyle>
            <a:lvl2pPr>
              <a:defRPr sz="2009"/>
            </a:lvl2pPr>
            <a:lvl3pPr>
              <a:defRPr sz="1936">
                <a:latin typeface="Arial"/>
                <a:cs typeface="Arial"/>
              </a:defRPr>
            </a:lvl3pPr>
            <a:lvl4pPr>
              <a:defRPr sz="1863"/>
            </a:lvl4pPr>
            <a:lvl5pPr>
              <a:defRPr sz="179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4"/>
          <p:cNvSpPr>
            <a:spLocks noGrp="1"/>
          </p:cNvSpPr>
          <p:nvPr>
            <p:ph sz="quarter" idx="13"/>
          </p:nvPr>
        </p:nvSpPr>
        <p:spPr>
          <a:xfrm>
            <a:off x="139178" y="1393903"/>
            <a:ext cx="11913644" cy="2479985"/>
          </a:xfrm>
          <a:prstGeom prst="rect">
            <a:avLst/>
          </a:prstGeom>
        </p:spPr>
        <p:txBody>
          <a:bodyPr/>
          <a:lstStyle>
            <a:lvl2pPr>
              <a:defRPr sz="2009"/>
            </a:lvl2pPr>
            <a:lvl3pPr>
              <a:defRPr sz="1936">
                <a:latin typeface="Arial"/>
                <a:cs typeface="Arial"/>
              </a:defRPr>
            </a:lvl3pPr>
            <a:lvl4pPr>
              <a:defRPr sz="1863"/>
            </a:lvl4pPr>
            <a:lvl5pPr>
              <a:defRPr sz="179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2048125" y="198415"/>
            <a:ext cx="8473606" cy="8719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111343" y="139390"/>
            <a:ext cx="1864986" cy="117087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Replace with your logo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18EFED-1AC9-469D-BC3B-D0757680332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#MWSUG2018  #POxx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384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7767" y="4014439"/>
            <a:ext cx="5875055" cy="2453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6179507" y="1449659"/>
            <a:ext cx="5873315" cy="24532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403" tIns="16701" rIns="33403" bIns="167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658"/>
          </a:p>
        </p:txBody>
      </p:sp>
      <p:sp>
        <p:nvSpPr>
          <p:cNvPr id="11" name="Rectangle 10"/>
          <p:cNvSpPr/>
          <p:nvPr/>
        </p:nvSpPr>
        <p:spPr>
          <a:xfrm>
            <a:off x="111343" y="4014439"/>
            <a:ext cx="5873315" cy="24532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403" tIns="16701" rIns="33403" bIns="167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658"/>
          </a:p>
        </p:txBody>
      </p:sp>
      <p:sp>
        <p:nvSpPr>
          <p:cNvPr id="2" name="Rectangle 1"/>
          <p:cNvSpPr/>
          <p:nvPr/>
        </p:nvSpPr>
        <p:spPr>
          <a:xfrm>
            <a:off x="111343" y="1449659"/>
            <a:ext cx="5873315" cy="24532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403" tIns="16701" rIns="33403" bIns="167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658"/>
          </a:p>
        </p:txBody>
      </p:sp>
      <p:sp>
        <p:nvSpPr>
          <p:cNvPr id="19" name="Content Placeholder 4"/>
          <p:cNvSpPr>
            <a:spLocks noGrp="1"/>
          </p:cNvSpPr>
          <p:nvPr>
            <p:ph sz="quarter" idx="10"/>
          </p:nvPr>
        </p:nvSpPr>
        <p:spPr>
          <a:xfrm>
            <a:off x="6167209" y="4019245"/>
            <a:ext cx="5885613" cy="2448462"/>
          </a:xfrm>
          <a:prstGeom prst="rect">
            <a:avLst/>
          </a:prstGeom>
        </p:spPr>
        <p:txBody>
          <a:bodyPr/>
          <a:lstStyle>
            <a:lvl2pPr>
              <a:defRPr sz="2009"/>
            </a:lvl2pPr>
            <a:lvl3pPr>
              <a:defRPr sz="1936">
                <a:latin typeface="Arial"/>
                <a:cs typeface="Arial"/>
              </a:defRPr>
            </a:lvl3pPr>
            <a:lvl4pPr>
              <a:defRPr sz="1863"/>
            </a:lvl4pPr>
            <a:lvl5pPr>
              <a:defRPr sz="179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Content Placeholder 4"/>
          <p:cNvSpPr>
            <a:spLocks noGrp="1"/>
          </p:cNvSpPr>
          <p:nvPr>
            <p:ph sz="quarter" idx="11"/>
          </p:nvPr>
        </p:nvSpPr>
        <p:spPr>
          <a:xfrm>
            <a:off x="6167209" y="1449658"/>
            <a:ext cx="5885613" cy="2448462"/>
          </a:xfrm>
          <a:prstGeom prst="rect">
            <a:avLst/>
          </a:prstGeom>
        </p:spPr>
        <p:txBody>
          <a:bodyPr/>
          <a:lstStyle>
            <a:lvl2pPr>
              <a:defRPr sz="2009"/>
            </a:lvl2pPr>
            <a:lvl3pPr>
              <a:defRPr sz="1936">
                <a:latin typeface="Arial"/>
                <a:cs typeface="Arial"/>
              </a:defRPr>
            </a:lvl3pPr>
            <a:lvl4pPr>
              <a:defRPr sz="1863"/>
            </a:lvl4pPr>
            <a:lvl5pPr>
              <a:defRPr sz="179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Content Placeholder 4"/>
          <p:cNvSpPr>
            <a:spLocks noGrp="1"/>
          </p:cNvSpPr>
          <p:nvPr>
            <p:ph sz="quarter" idx="12"/>
          </p:nvPr>
        </p:nvSpPr>
        <p:spPr>
          <a:xfrm>
            <a:off x="111343" y="1454465"/>
            <a:ext cx="5885613" cy="2448462"/>
          </a:xfrm>
          <a:prstGeom prst="rect">
            <a:avLst/>
          </a:prstGeom>
        </p:spPr>
        <p:txBody>
          <a:bodyPr/>
          <a:lstStyle>
            <a:lvl2pPr>
              <a:defRPr sz="2009"/>
            </a:lvl2pPr>
            <a:lvl3pPr>
              <a:defRPr sz="1936">
                <a:latin typeface="Arial"/>
                <a:cs typeface="Arial"/>
              </a:defRPr>
            </a:lvl3pPr>
            <a:lvl4pPr>
              <a:defRPr sz="1863"/>
            </a:lvl4pPr>
            <a:lvl5pPr>
              <a:defRPr sz="179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Content Placeholder 4"/>
          <p:cNvSpPr>
            <a:spLocks noGrp="1"/>
          </p:cNvSpPr>
          <p:nvPr>
            <p:ph sz="quarter" idx="13"/>
          </p:nvPr>
        </p:nvSpPr>
        <p:spPr>
          <a:xfrm>
            <a:off x="111343" y="4014439"/>
            <a:ext cx="5885613" cy="2448462"/>
          </a:xfrm>
          <a:prstGeom prst="rect">
            <a:avLst/>
          </a:prstGeom>
        </p:spPr>
        <p:txBody>
          <a:bodyPr/>
          <a:lstStyle>
            <a:lvl2pPr>
              <a:defRPr sz="2009"/>
            </a:lvl2pPr>
            <a:lvl3pPr>
              <a:defRPr sz="1936">
                <a:latin typeface="Arial"/>
                <a:cs typeface="Arial"/>
              </a:defRPr>
            </a:lvl3pPr>
            <a:lvl4pPr>
              <a:defRPr sz="1863"/>
            </a:lvl4pPr>
            <a:lvl5pPr>
              <a:defRPr sz="179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2048125" y="198415"/>
            <a:ext cx="8473606" cy="8719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111343" y="139390"/>
            <a:ext cx="1864986" cy="117087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Replace with your logo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E67DDE-FC57-4E93-9D53-332C1888C70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#MWSUG2018  #POxx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748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203178" y="1393902"/>
            <a:ext cx="3757808" cy="51295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403" tIns="16701" rIns="33403" bIns="167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658" b="1" dirty="0"/>
          </a:p>
        </p:txBody>
      </p:sp>
      <p:sp>
        <p:nvSpPr>
          <p:cNvPr id="10" name="Rectangle 9"/>
          <p:cNvSpPr/>
          <p:nvPr/>
        </p:nvSpPr>
        <p:spPr>
          <a:xfrm>
            <a:off x="8128000" y="1393902"/>
            <a:ext cx="3757808" cy="51295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403" tIns="16701" rIns="33403" bIns="167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658" b="1" dirty="0"/>
          </a:p>
        </p:txBody>
      </p:sp>
      <p:sp>
        <p:nvSpPr>
          <p:cNvPr id="7" name="Rectangle 6"/>
          <p:cNvSpPr/>
          <p:nvPr/>
        </p:nvSpPr>
        <p:spPr>
          <a:xfrm>
            <a:off x="194849" y="1393902"/>
            <a:ext cx="3757808" cy="51295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403" tIns="16701" rIns="33403" bIns="167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658" b="1" dirty="0"/>
          </a:p>
        </p:txBody>
      </p:sp>
      <p:sp>
        <p:nvSpPr>
          <p:cNvPr id="11" name="Content Placeholder 4"/>
          <p:cNvSpPr>
            <a:spLocks noGrp="1"/>
          </p:cNvSpPr>
          <p:nvPr>
            <p:ph sz="quarter" idx="12"/>
          </p:nvPr>
        </p:nvSpPr>
        <p:spPr>
          <a:xfrm>
            <a:off x="194850" y="1393902"/>
            <a:ext cx="3757808" cy="5129561"/>
          </a:xfrm>
          <a:prstGeom prst="rect">
            <a:avLst/>
          </a:prstGeom>
        </p:spPr>
        <p:txBody>
          <a:bodyPr/>
          <a:lstStyle>
            <a:lvl2pPr>
              <a:defRPr sz="2009"/>
            </a:lvl2pPr>
            <a:lvl3pPr>
              <a:defRPr sz="1936">
                <a:latin typeface="Arial"/>
                <a:cs typeface="Arial"/>
              </a:defRPr>
            </a:lvl3pPr>
            <a:lvl4pPr>
              <a:defRPr sz="1863"/>
            </a:lvl4pPr>
            <a:lvl5pPr>
              <a:defRPr sz="179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4"/>
          <p:cNvSpPr>
            <a:spLocks noGrp="1"/>
          </p:cNvSpPr>
          <p:nvPr>
            <p:ph sz="quarter" idx="13"/>
          </p:nvPr>
        </p:nvSpPr>
        <p:spPr>
          <a:xfrm>
            <a:off x="4203178" y="1393902"/>
            <a:ext cx="3757808" cy="5129561"/>
          </a:xfrm>
          <a:prstGeom prst="rect">
            <a:avLst/>
          </a:prstGeom>
        </p:spPr>
        <p:txBody>
          <a:bodyPr/>
          <a:lstStyle>
            <a:lvl2pPr>
              <a:defRPr sz="2009"/>
            </a:lvl2pPr>
            <a:lvl3pPr>
              <a:defRPr sz="1936">
                <a:latin typeface="Arial"/>
                <a:cs typeface="Arial"/>
              </a:defRPr>
            </a:lvl3pPr>
            <a:lvl4pPr>
              <a:defRPr sz="1863"/>
            </a:lvl4pPr>
            <a:lvl5pPr>
              <a:defRPr sz="179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4"/>
          <p:cNvSpPr>
            <a:spLocks noGrp="1"/>
          </p:cNvSpPr>
          <p:nvPr>
            <p:ph sz="quarter" idx="14"/>
          </p:nvPr>
        </p:nvSpPr>
        <p:spPr>
          <a:xfrm>
            <a:off x="8128000" y="1393902"/>
            <a:ext cx="3757808" cy="5129561"/>
          </a:xfrm>
          <a:prstGeom prst="rect">
            <a:avLst/>
          </a:prstGeom>
        </p:spPr>
        <p:txBody>
          <a:bodyPr/>
          <a:lstStyle>
            <a:lvl2pPr>
              <a:defRPr sz="2009"/>
            </a:lvl2pPr>
            <a:lvl3pPr>
              <a:defRPr sz="1936">
                <a:latin typeface="Arial"/>
                <a:cs typeface="Arial"/>
              </a:defRPr>
            </a:lvl3pPr>
            <a:lvl4pPr>
              <a:defRPr sz="1863"/>
            </a:lvl4pPr>
            <a:lvl5pPr>
              <a:defRPr sz="179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5" hasCustomPrompt="1"/>
          </p:nvPr>
        </p:nvSpPr>
        <p:spPr>
          <a:xfrm>
            <a:off x="111343" y="139390"/>
            <a:ext cx="1864986" cy="117087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Replace with your logo</a:t>
            </a:r>
          </a:p>
        </p:txBody>
      </p:sp>
      <p:sp>
        <p:nvSpPr>
          <p:cNvPr id="18" name="Title Placeholder 1"/>
          <p:cNvSpPr>
            <a:spLocks noGrp="1"/>
          </p:cNvSpPr>
          <p:nvPr>
            <p:ph type="title"/>
          </p:nvPr>
        </p:nvSpPr>
        <p:spPr>
          <a:xfrm>
            <a:off x="2048125" y="198415"/>
            <a:ext cx="8473606" cy="8719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DD4F26-B271-44EA-B11B-0D7AB9F5039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#MWSUG2018  #POxx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261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49632"/>
            </a:gs>
            <a:gs pos="50000">
              <a:schemeClr val="bg1">
                <a:lumMod val="75000"/>
              </a:schemeClr>
            </a:gs>
            <a:gs pos="100000">
              <a:srgbClr val="F49632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231014" y="6551341"/>
            <a:ext cx="3089753" cy="306659"/>
          </a:xfrm>
          <a:prstGeom prst="rect">
            <a:avLst/>
          </a:prstGeom>
        </p:spPr>
        <p:txBody>
          <a:bodyPr/>
          <a:lstStyle>
            <a:lvl1pPr algn="ctr">
              <a:defRPr sz="1096"/>
            </a:lvl1pPr>
          </a:lstStyle>
          <a:p>
            <a:r>
              <a:rPr lang="en-US" dirty="0"/>
              <a:t>#MWSUG2018  #</a:t>
            </a:r>
            <a:r>
              <a:rPr lang="en-US" dirty="0" err="1"/>
              <a:t>POxx</a:t>
            </a:r>
            <a:endParaRPr lang="en-US" dirty="0"/>
          </a:p>
        </p:txBody>
      </p:sp>
      <p:sp>
        <p:nvSpPr>
          <p:cNvPr id="7" name="CustomShape 1"/>
          <p:cNvSpPr/>
          <p:nvPr/>
        </p:nvSpPr>
        <p:spPr>
          <a:xfrm>
            <a:off x="2037567" y="184390"/>
            <a:ext cx="8484164" cy="88599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32877" tIns="16438" rIns="32877" bIns="16438"/>
          <a:lstStyle/>
          <a:p>
            <a:pPr algn="ctr">
              <a:lnSpc>
                <a:spcPct val="100000"/>
              </a:lnSpc>
            </a:pPr>
            <a:endParaRPr lang="en-US" sz="658" strike="noStrike" spc="0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048125" y="198415"/>
            <a:ext cx="8473606" cy="8719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F384E9B-EBFF-49FD-91ED-D4BE76B8F44F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0293531" y="184390"/>
            <a:ext cx="1714224" cy="1367580"/>
          </a:xfrm>
          <a:prstGeom prst="rect">
            <a:avLst/>
          </a:prstGeom>
          <a:ln>
            <a:solidFill>
              <a:schemeClr val="accent2">
                <a:lumMod val="75000"/>
                <a:alpha val="9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005352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60" r:id="rId12"/>
  </p:sldLayoutIdLst>
  <p:txStyles>
    <p:titleStyle>
      <a:lvl1pPr algn="ctr" eaLnBrk="1" hangingPunct="1">
        <a:defRPr sz="3507"/>
      </a:lvl1pPr>
    </p:titleStyle>
    <p:bodyStyle>
      <a:lvl1pPr eaLnBrk="1" hangingPunct="1">
        <a:defRPr sz="2082"/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0848" y="228600"/>
            <a:ext cx="8651877" cy="1711325"/>
          </a:xfrm>
          <a:noFill/>
        </p:spPr>
        <p:txBody>
          <a:bodyPr>
            <a:normAutofit/>
          </a:bodyPr>
          <a:lstStyle/>
          <a:p>
            <a:r>
              <a:rPr lang="en-US"/>
              <a:t>Sample Poster</a:t>
            </a:r>
            <a:br>
              <a:rPr lang="en-US"/>
            </a:br>
            <a:r>
              <a:rPr lang="en-US" sz="2000"/>
              <a:t>Author1, Title, Company; Author2, Title, Company</a:t>
            </a:r>
            <a:endParaRPr lang="en-US" sz="20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>
          <a:xfrm>
            <a:off x="228600" y="1567543"/>
            <a:ext cx="2849563" cy="492533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5"/>
          </p:nvPr>
        </p:nvSpPr>
        <p:spPr>
          <a:xfrm>
            <a:off x="3237839" y="1567544"/>
            <a:ext cx="4305962" cy="345054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7"/>
          </p:nvPr>
        </p:nvSpPr>
        <p:spPr>
          <a:xfrm>
            <a:off x="7648575" y="1567543"/>
            <a:ext cx="4284663" cy="345054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868F4B-B2D6-4971-A463-8DB2BA2AFDC3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>
          <a:xfrm>
            <a:off x="4020266" y="6492875"/>
            <a:ext cx="4114800" cy="365125"/>
          </a:xfrm>
        </p:spPr>
        <p:txBody>
          <a:bodyPr/>
          <a:lstStyle/>
          <a:p>
            <a:r>
              <a:rPr lang="en-US"/>
              <a:t>#MWSUG2019  #</a:t>
            </a:r>
            <a:r>
              <a:rPr lang="en-US" dirty="0" err="1"/>
              <a:t>POxx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AFF24D3-65B5-4646-8DD0-3DEB8858679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3237839" y="5115339"/>
            <a:ext cx="8651876" cy="137753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CDC864B8-7E24-49C0-AAE1-BDD2032F9C5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28599" y="228601"/>
            <a:ext cx="1706217" cy="1149626"/>
          </a:xfrm>
        </p:spPr>
      </p:sp>
    </p:spTree>
    <p:extLst>
      <p:ext uri="{BB962C8B-B14F-4D97-AF65-F5344CB8AC3E}">
        <p14:creationId xmlns:p14="http://schemas.microsoft.com/office/powerpoint/2010/main" val="3889922957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heme1" id="{9E85C3AD-E3DB-464F-8256-6F7F64D08803}" vid="{1AAEEEDC-49B6-41DC-A86D-584787A882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233</TotalTime>
  <Words>7</Words>
  <Application>Microsoft Office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Theme1</vt:lpstr>
      <vt:lpstr>Sample Poster Author1, Title, Company; Author2, Title, Company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Misty Johnson</dc:creator>
  <cp:lastModifiedBy>Joshua Horstman</cp:lastModifiedBy>
  <cp:revision>29</cp:revision>
  <dcterms:created xsi:type="dcterms:W3CDTF">2017-02-26T22:27:28Z</dcterms:created>
  <dcterms:modified xsi:type="dcterms:W3CDTF">2019-07-13T15:51:37Z</dcterms:modified>
</cp:coreProperties>
</file>