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62" r:id="rId2"/>
  </p:sldMasterIdLst>
  <p:notesMasterIdLst>
    <p:notesMasterId r:id="rId13"/>
  </p:notesMasterIdLst>
  <p:handoutMasterIdLst>
    <p:handoutMasterId r:id="rId14"/>
  </p:handoutMasterIdLst>
  <p:sldIdLst>
    <p:sldId id="277" r:id="rId3"/>
    <p:sldId id="260" r:id="rId4"/>
    <p:sldId id="276" r:id="rId5"/>
    <p:sldId id="271" r:id="rId6"/>
    <p:sldId id="272" r:id="rId7"/>
    <p:sldId id="273" r:id="rId8"/>
    <p:sldId id="265" r:id="rId9"/>
    <p:sldId id="274" r:id="rId10"/>
    <p:sldId id="275"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304" userDrawn="1">
          <p15:clr>
            <a:srgbClr val="A4A3A4"/>
          </p15:clr>
        </p15:guide>
        <p15:guide id="3" orient="horz" pos="4144" userDrawn="1">
          <p15:clr>
            <a:srgbClr val="A4A3A4"/>
          </p15:clr>
        </p15:guide>
        <p15:guide id="4" orient="horz" pos="3952" userDrawn="1">
          <p15:clr>
            <a:srgbClr val="A4A3A4"/>
          </p15:clr>
        </p15:guide>
        <p15:guide id="5" orient="horz" pos="1136" userDrawn="1">
          <p15:clr>
            <a:srgbClr val="A4A3A4"/>
          </p15:clr>
        </p15:guide>
        <p15:guide id="6" pos="3840" userDrawn="1">
          <p15:clr>
            <a:srgbClr val="A4A3A4"/>
          </p15:clr>
        </p15:guide>
        <p15:guide id="7" pos="191" userDrawn="1">
          <p15:clr>
            <a:srgbClr val="A4A3A4"/>
          </p15:clr>
        </p15:guide>
        <p15:guide id="8" pos="7488" userDrawn="1">
          <p15:clr>
            <a:srgbClr val="A4A3A4"/>
          </p15:clr>
        </p15:guide>
        <p15:guide id="9" pos="576" userDrawn="1">
          <p15:clr>
            <a:srgbClr val="A4A3A4"/>
          </p15:clr>
        </p15:guide>
        <p15:guide id="10" pos="71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6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0" autoAdjust="0"/>
    <p:restoredTop sz="94660"/>
  </p:normalViewPr>
  <p:slideViewPr>
    <p:cSldViewPr>
      <p:cViewPr varScale="1">
        <p:scale>
          <a:sx n="105" d="100"/>
          <a:sy n="105" d="100"/>
        </p:scale>
        <p:origin x="354" y="102"/>
      </p:cViewPr>
      <p:guideLst>
        <p:guide orient="horz" pos="2160"/>
        <p:guide orient="horz" pos="304"/>
        <p:guide orient="horz" pos="4144"/>
        <p:guide orient="horz" pos="3952"/>
        <p:guide orient="horz" pos="1136"/>
        <p:guide pos="3840"/>
        <p:guide pos="191"/>
        <p:guide pos="7488"/>
        <p:guide pos="576"/>
        <p:guide pos="7104"/>
      </p:guideLst>
    </p:cSldViewPr>
  </p:slideViewPr>
  <p:notesTextViewPr>
    <p:cViewPr>
      <p:scale>
        <a:sx n="1" d="1"/>
        <a:sy n="1" d="1"/>
      </p:scale>
      <p:origin x="0" y="0"/>
    </p:cViewPr>
  </p:notesTextViewPr>
  <p:notesViewPr>
    <p:cSldViewPr showGuides="1">
      <p:cViewPr varScale="1">
        <p:scale>
          <a:sx n="76" d="100"/>
          <a:sy n="76" d="100"/>
        </p:scale>
        <p:origin x="16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943A36-A03D-42CC-9432-CC804E19D8F9}" type="doc">
      <dgm:prSet loTypeId="urn:microsoft.com/office/officeart/2005/8/layout/arrow4" loCatId="relationship" qsTypeId="urn:microsoft.com/office/officeart/2005/8/quickstyle/simple5" qsCatId="simple" csTypeId="urn:microsoft.com/office/officeart/2005/8/colors/accent1_2" csCatId="accent1" phldr="1"/>
      <dgm:spPr/>
      <dgm:t>
        <a:bodyPr/>
        <a:lstStyle/>
        <a:p>
          <a:endParaRPr lang="en-US"/>
        </a:p>
      </dgm:t>
    </dgm:pt>
    <dgm:pt modelId="{AD547568-4D40-4F7D-9215-08F694D95DDE}">
      <dgm:prSet phldrT="[Text]" custT="1"/>
      <dgm:spPr/>
      <dgm:t>
        <a:bodyPr/>
        <a:lstStyle/>
        <a:p>
          <a:r>
            <a:rPr lang="en-US" sz="2800" dirty="0">
              <a:solidFill>
                <a:schemeClr val="bg1"/>
              </a:solidFill>
            </a:rPr>
            <a:t>Simple coding</a:t>
          </a:r>
        </a:p>
        <a:p>
          <a:r>
            <a:rPr lang="en-US" sz="2800" dirty="0">
              <a:solidFill>
                <a:schemeClr val="bg1"/>
              </a:solidFill>
            </a:rPr>
            <a:t>Can use PROC SQL or DATA step</a:t>
          </a:r>
        </a:p>
      </dgm:t>
    </dgm:pt>
    <dgm:pt modelId="{006AA08F-1FFD-4C27-831F-444924D6434C}" type="parTrans" cxnId="{07230DC0-7546-457B-A12C-4594EC1D3600}">
      <dgm:prSet/>
      <dgm:spPr/>
      <dgm:t>
        <a:bodyPr/>
        <a:lstStyle/>
        <a:p>
          <a:endParaRPr lang="en-US"/>
        </a:p>
      </dgm:t>
    </dgm:pt>
    <dgm:pt modelId="{89BF03A0-3951-4A01-A94E-158BE33918F1}" type="sibTrans" cxnId="{07230DC0-7546-457B-A12C-4594EC1D3600}">
      <dgm:prSet/>
      <dgm:spPr/>
      <dgm:t>
        <a:bodyPr/>
        <a:lstStyle/>
        <a:p>
          <a:endParaRPr lang="en-US"/>
        </a:p>
      </dgm:t>
    </dgm:pt>
    <dgm:pt modelId="{E597C9EC-8998-4E75-AC90-4B62C461773B}">
      <dgm:prSet phldrT="[Text]" custT="1"/>
      <dgm:spPr/>
      <dgm:t>
        <a:bodyPr/>
        <a:lstStyle/>
        <a:p>
          <a:r>
            <a:rPr lang="en-US" sz="2800" dirty="0">
              <a:solidFill>
                <a:schemeClr val="bg1"/>
              </a:solidFill>
            </a:rPr>
            <a:t>Cannot use native SQL</a:t>
          </a:r>
        </a:p>
        <a:p>
          <a:r>
            <a:rPr lang="en-US" sz="2800" dirty="0">
              <a:solidFill>
                <a:schemeClr val="bg1"/>
              </a:solidFill>
            </a:rPr>
            <a:t>Must understand triggers of implicit SQL pass-through</a:t>
          </a:r>
        </a:p>
      </dgm:t>
    </dgm:pt>
    <dgm:pt modelId="{AE83ACB0-CA62-4963-B7E7-8B90FA44446F}" type="parTrans" cxnId="{1FF7616A-B396-4C24-B9F5-834A38E9048D}">
      <dgm:prSet/>
      <dgm:spPr/>
      <dgm:t>
        <a:bodyPr/>
        <a:lstStyle/>
        <a:p>
          <a:endParaRPr lang="en-US"/>
        </a:p>
      </dgm:t>
    </dgm:pt>
    <dgm:pt modelId="{20D9D956-132D-496E-8E27-B9E32B6F7DD2}" type="sibTrans" cxnId="{1FF7616A-B396-4C24-B9F5-834A38E9048D}">
      <dgm:prSet/>
      <dgm:spPr/>
      <dgm:t>
        <a:bodyPr/>
        <a:lstStyle/>
        <a:p>
          <a:endParaRPr lang="en-US"/>
        </a:p>
      </dgm:t>
    </dgm:pt>
    <dgm:pt modelId="{527E93D8-2BEE-4945-8146-F0DAAF0033D9}" type="pres">
      <dgm:prSet presAssocID="{35943A36-A03D-42CC-9432-CC804E19D8F9}" presName="compositeShape" presStyleCnt="0">
        <dgm:presLayoutVars>
          <dgm:chMax val="2"/>
          <dgm:dir/>
          <dgm:resizeHandles val="exact"/>
        </dgm:presLayoutVars>
      </dgm:prSet>
      <dgm:spPr/>
    </dgm:pt>
    <dgm:pt modelId="{444C408C-C45B-4BCD-8CDE-5BD9C7273A33}" type="pres">
      <dgm:prSet presAssocID="{AD547568-4D40-4F7D-9215-08F694D95DDE}" presName="upArrow" presStyleLbl="node1" presStyleIdx="0" presStyleCnt="2"/>
      <dgm:spPr>
        <a:solidFill>
          <a:srgbClr val="7DFF7D"/>
        </a:solidFill>
      </dgm:spPr>
    </dgm:pt>
    <dgm:pt modelId="{FA5798AC-1F1E-4628-9995-80F691D68CC6}" type="pres">
      <dgm:prSet presAssocID="{AD547568-4D40-4F7D-9215-08F694D95DDE}" presName="upArrowText" presStyleLbl="revTx" presStyleIdx="0" presStyleCnt="2" custScaleX="106453">
        <dgm:presLayoutVars>
          <dgm:chMax val="0"/>
          <dgm:bulletEnabled val="1"/>
        </dgm:presLayoutVars>
      </dgm:prSet>
      <dgm:spPr/>
    </dgm:pt>
    <dgm:pt modelId="{26A927CA-DF51-44DC-98D0-05D3CA8A41B4}" type="pres">
      <dgm:prSet presAssocID="{E597C9EC-8998-4E75-AC90-4B62C461773B}" presName="downArrow" presStyleLbl="node1" presStyleIdx="1" presStyleCnt="2"/>
      <dgm:spPr>
        <a:solidFill>
          <a:srgbClr val="FF5353"/>
        </a:solidFill>
      </dgm:spPr>
    </dgm:pt>
    <dgm:pt modelId="{F71A3D06-1DFA-47F3-9140-E39A33C6DA27}" type="pres">
      <dgm:prSet presAssocID="{E597C9EC-8998-4E75-AC90-4B62C461773B}" presName="downArrowText" presStyleLbl="revTx" presStyleIdx="1" presStyleCnt="2">
        <dgm:presLayoutVars>
          <dgm:chMax val="0"/>
          <dgm:bulletEnabled val="1"/>
        </dgm:presLayoutVars>
      </dgm:prSet>
      <dgm:spPr/>
    </dgm:pt>
  </dgm:ptLst>
  <dgm:cxnLst>
    <dgm:cxn modelId="{E5F2631F-CEDD-42A4-A56D-48128E0DFCDC}" type="presOf" srcId="{E597C9EC-8998-4E75-AC90-4B62C461773B}" destId="{F71A3D06-1DFA-47F3-9140-E39A33C6DA27}" srcOrd="0" destOrd="0" presId="urn:microsoft.com/office/officeart/2005/8/layout/arrow4"/>
    <dgm:cxn modelId="{1FF7616A-B396-4C24-B9F5-834A38E9048D}" srcId="{35943A36-A03D-42CC-9432-CC804E19D8F9}" destId="{E597C9EC-8998-4E75-AC90-4B62C461773B}" srcOrd="1" destOrd="0" parTransId="{AE83ACB0-CA62-4963-B7E7-8B90FA44446F}" sibTransId="{20D9D956-132D-496E-8E27-B9E32B6F7DD2}"/>
    <dgm:cxn modelId="{C8F1EE79-2AAA-4977-86AA-AD1BD889BA9E}" type="presOf" srcId="{AD547568-4D40-4F7D-9215-08F694D95DDE}" destId="{FA5798AC-1F1E-4628-9995-80F691D68CC6}" srcOrd="0" destOrd="0" presId="urn:microsoft.com/office/officeart/2005/8/layout/arrow4"/>
    <dgm:cxn modelId="{07230DC0-7546-457B-A12C-4594EC1D3600}" srcId="{35943A36-A03D-42CC-9432-CC804E19D8F9}" destId="{AD547568-4D40-4F7D-9215-08F694D95DDE}" srcOrd="0" destOrd="0" parTransId="{006AA08F-1FFD-4C27-831F-444924D6434C}" sibTransId="{89BF03A0-3951-4A01-A94E-158BE33918F1}"/>
    <dgm:cxn modelId="{C629D8CC-F630-459E-A6AE-E1DFAD0B36EA}" type="presOf" srcId="{35943A36-A03D-42CC-9432-CC804E19D8F9}" destId="{527E93D8-2BEE-4945-8146-F0DAAF0033D9}" srcOrd="0" destOrd="0" presId="urn:microsoft.com/office/officeart/2005/8/layout/arrow4"/>
    <dgm:cxn modelId="{A236221D-9AFA-4EF2-B8A1-06B8B8EE4F95}" type="presParOf" srcId="{527E93D8-2BEE-4945-8146-F0DAAF0033D9}" destId="{444C408C-C45B-4BCD-8CDE-5BD9C7273A33}" srcOrd="0" destOrd="0" presId="urn:microsoft.com/office/officeart/2005/8/layout/arrow4"/>
    <dgm:cxn modelId="{7B4A3776-DC49-4B2F-A576-719B4239CF38}" type="presParOf" srcId="{527E93D8-2BEE-4945-8146-F0DAAF0033D9}" destId="{FA5798AC-1F1E-4628-9995-80F691D68CC6}" srcOrd="1" destOrd="0" presId="urn:microsoft.com/office/officeart/2005/8/layout/arrow4"/>
    <dgm:cxn modelId="{2E563B1A-897C-491C-9B9D-6B9DE2D06E13}" type="presParOf" srcId="{527E93D8-2BEE-4945-8146-F0DAAF0033D9}" destId="{26A927CA-DF51-44DC-98D0-05D3CA8A41B4}" srcOrd="2" destOrd="0" presId="urn:microsoft.com/office/officeart/2005/8/layout/arrow4"/>
    <dgm:cxn modelId="{A94280E7-4E9E-494C-813E-5C698E3DCF1F}" type="presParOf" srcId="{527E93D8-2BEE-4945-8146-F0DAAF0033D9}" destId="{F71A3D06-1DFA-47F3-9140-E39A33C6DA27}"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C408C-C45B-4BCD-8CDE-5BD9C7273A33}">
      <dsp:nvSpPr>
        <dsp:cNvPr id="0" name=""/>
        <dsp:cNvSpPr/>
      </dsp:nvSpPr>
      <dsp:spPr>
        <a:xfrm>
          <a:off x="171114" y="0"/>
          <a:ext cx="2389631" cy="1792224"/>
        </a:xfrm>
        <a:prstGeom prst="upArrow">
          <a:avLst/>
        </a:prstGeom>
        <a:solidFill>
          <a:srgbClr val="7DFF7D"/>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FA5798AC-1F1E-4628-9995-80F691D68CC6}">
      <dsp:nvSpPr>
        <dsp:cNvPr id="0" name=""/>
        <dsp:cNvSpPr/>
      </dsp:nvSpPr>
      <dsp:spPr>
        <a:xfrm>
          <a:off x="2487870" y="0"/>
          <a:ext cx="4769690" cy="1792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bg1"/>
              </a:solidFill>
            </a:rPr>
            <a:t>Simple coding</a:t>
          </a:r>
        </a:p>
        <a:p>
          <a:pPr marL="0" lvl="0" indent="0" algn="l" defTabSz="1244600">
            <a:lnSpc>
              <a:spcPct val="90000"/>
            </a:lnSpc>
            <a:spcBef>
              <a:spcPct val="0"/>
            </a:spcBef>
            <a:spcAft>
              <a:spcPct val="35000"/>
            </a:spcAft>
            <a:buNone/>
          </a:pPr>
          <a:r>
            <a:rPr lang="en-US" sz="2800" kern="1200" dirty="0">
              <a:solidFill>
                <a:schemeClr val="bg1"/>
              </a:solidFill>
            </a:rPr>
            <a:t>Can use PROC SQL or DATA step</a:t>
          </a:r>
        </a:p>
      </dsp:txBody>
      <dsp:txXfrm>
        <a:off x="2487870" y="0"/>
        <a:ext cx="4769690" cy="1792224"/>
      </dsp:txXfrm>
    </dsp:sp>
    <dsp:sp modelId="{26A927CA-DF51-44DC-98D0-05D3CA8A41B4}">
      <dsp:nvSpPr>
        <dsp:cNvPr id="0" name=""/>
        <dsp:cNvSpPr/>
      </dsp:nvSpPr>
      <dsp:spPr>
        <a:xfrm>
          <a:off x="888004" y="1941576"/>
          <a:ext cx="2389631" cy="1792224"/>
        </a:xfrm>
        <a:prstGeom prst="downArrow">
          <a:avLst/>
        </a:prstGeom>
        <a:solidFill>
          <a:srgbClr val="FF5353"/>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F71A3D06-1DFA-47F3-9140-E39A33C6DA27}">
      <dsp:nvSpPr>
        <dsp:cNvPr id="0" name=""/>
        <dsp:cNvSpPr/>
      </dsp:nvSpPr>
      <dsp:spPr>
        <a:xfrm>
          <a:off x="3349325" y="1941576"/>
          <a:ext cx="4480560" cy="1792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bg1"/>
              </a:solidFill>
            </a:rPr>
            <a:t>Cannot use native SQL</a:t>
          </a:r>
        </a:p>
        <a:p>
          <a:pPr marL="0" lvl="0" indent="0" algn="l" defTabSz="1244600">
            <a:lnSpc>
              <a:spcPct val="90000"/>
            </a:lnSpc>
            <a:spcBef>
              <a:spcPct val="0"/>
            </a:spcBef>
            <a:spcAft>
              <a:spcPct val="35000"/>
            </a:spcAft>
            <a:buNone/>
          </a:pPr>
          <a:r>
            <a:rPr lang="en-US" sz="2800" kern="1200" dirty="0">
              <a:solidFill>
                <a:schemeClr val="bg1"/>
              </a:solidFill>
            </a:rPr>
            <a:t>Must understand triggers of implicit SQL pass-through</a:t>
          </a:r>
        </a:p>
      </dsp:txBody>
      <dsp:txXfrm>
        <a:off x="3349325" y="1941576"/>
        <a:ext cx="4480560" cy="1792224"/>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7/13/2019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7/13/2019</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88825" cy="4572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16089" y="459676"/>
            <a:ext cx="11627555" cy="1539348"/>
          </a:xfrm>
        </p:spPr>
        <p:txBody>
          <a:bodyPr anchor="b">
            <a:noAutofit/>
          </a:bodyPr>
          <a:lstStyle>
            <a:lvl1pPr algn="l">
              <a:lnSpc>
                <a:spcPct val="85000"/>
              </a:lnSpc>
              <a:defRPr sz="6600" spc="-5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316088" y="2305087"/>
            <a:ext cx="11627555" cy="3833466"/>
          </a:xfrm>
        </p:spPr>
        <p:txBody>
          <a:bodyPr lIns="91440" rIns="91440">
            <a:normAutofit/>
          </a:bodyPr>
          <a:lstStyle>
            <a:lvl1pPr marL="0" indent="0" algn="l">
              <a:buNone/>
              <a:defRPr sz="2400" cap="all" spc="200" baseline="0">
                <a:solidFill>
                  <a:schemeClr val="bg2">
                    <a:lumMod val="90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BIOGRAPHY</a:t>
            </a:r>
          </a:p>
        </p:txBody>
      </p:sp>
      <p:sp>
        <p:nvSpPr>
          <p:cNvPr id="4" name="Date Placeholder 3"/>
          <p:cNvSpPr>
            <a:spLocks noGrp="1"/>
          </p:cNvSpPr>
          <p:nvPr>
            <p:ph type="dt" sz="half" idx="10"/>
          </p:nvPr>
        </p:nvSpPr>
        <p:spPr/>
        <p:txBody>
          <a:bodyPr/>
          <a:lstStyle/>
          <a:p>
            <a:fld id="{108664C3-956C-4289-8A1C-E57BA58F3FA4}" type="datetime1">
              <a:rPr lang="en-US" smtClean="0"/>
              <a:t>7/13/2019</a:t>
            </a:fld>
            <a:endParaRPr lang="en-US" dirty="0"/>
          </a:p>
        </p:txBody>
      </p:sp>
      <p:sp>
        <p:nvSpPr>
          <p:cNvPr id="5" name="Footer Placeholder 4"/>
          <p:cNvSpPr>
            <a:spLocks noGrp="1"/>
          </p:cNvSpPr>
          <p:nvPr>
            <p:ph type="ftr" sz="quarter" idx="11"/>
          </p:nvPr>
        </p:nvSpPr>
        <p:spPr/>
        <p:txBody>
          <a:bodyPr/>
          <a:lstStyle/>
          <a:p>
            <a:r>
              <a:rPr lang="en-US" dirty="0"/>
              <a:t>#MWSUG2019 #</a:t>
            </a:r>
            <a:r>
              <a:rPr lang="en-US" dirty="0" err="1"/>
              <a:t>SSxx</a:t>
            </a:r>
            <a:endParaRPr lang="en-US" dirty="0"/>
          </a:p>
        </p:txBody>
      </p:sp>
      <p:cxnSp>
        <p:nvCxnSpPr>
          <p:cNvPr id="9" name="Straight Connector 8"/>
          <p:cNvCxnSpPr>
            <a:cxnSpLocks/>
          </p:cNvCxnSpPr>
          <p:nvPr/>
        </p:nvCxnSpPr>
        <p:spPr>
          <a:xfrm>
            <a:off x="316089" y="2130777"/>
            <a:ext cx="1162755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6C8BB15F-DAFD-4064-BAF3-00D968DBB8A2}"/>
              </a:ext>
            </a:extLst>
          </p:cNvPr>
          <p:cNvPicPr>
            <a:picLocks noChangeAspect="1"/>
          </p:cNvPicPr>
          <p:nvPr userDrawn="1"/>
        </p:nvPicPr>
        <p:blipFill>
          <a:blip r:embed="rId2"/>
          <a:stretch>
            <a:fillRect/>
          </a:stretch>
        </p:blipFill>
        <p:spPr>
          <a:xfrm>
            <a:off x="10194863" y="5306182"/>
            <a:ext cx="1853322" cy="1478550"/>
          </a:xfrm>
          <a:prstGeom prst="rect">
            <a:avLst/>
          </a:prstGeom>
        </p:spPr>
      </p:pic>
    </p:spTree>
    <p:extLst>
      <p:ext uri="{BB962C8B-B14F-4D97-AF65-F5344CB8AC3E}">
        <p14:creationId xmlns:p14="http://schemas.microsoft.com/office/powerpoint/2010/main" val="207499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097271" y="6459785"/>
            <a:ext cx="2472271" cy="365125"/>
          </a:xfrm>
        </p:spPr>
        <p:txBody>
          <a:bodyPr/>
          <a:lstStyle/>
          <a:p>
            <a:fld id="{70B9D41B-26DA-432B-B1BF-260E136DC81D}" type="datetime1">
              <a:rPr lang="en-US" smtClean="0"/>
              <a:t>7/13/2019</a:t>
            </a:fld>
            <a:endParaRPr lang="en-US"/>
          </a:p>
        </p:txBody>
      </p:sp>
      <p:sp>
        <p:nvSpPr>
          <p:cNvPr id="6" name="Footer Placeholder 5"/>
          <p:cNvSpPr>
            <a:spLocks noGrp="1"/>
          </p:cNvSpPr>
          <p:nvPr>
            <p:ph type="ftr" sz="quarter" idx="11"/>
          </p:nvPr>
        </p:nvSpPr>
        <p:spPr>
          <a:xfrm>
            <a:off x="4013561" y="6459785"/>
            <a:ext cx="4822804" cy="365125"/>
          </a:xfrm>
        </p:spPr>
        <p:txBody>
          <a:bodyPr/>
          <a:lstStyle/>
          <a:p>
            <a:r>
              <a:rPr lang="en-US" dirty="0"/>
              <a:t>#MWSUG2019 #</a:t>
            </a:r>
            <a:r>
              <a:rPr lang="en-US" dirty="0" err="1"/>
              <a:t>SSxx</a:t>
            </a:r>
            <a:endParaRPr lang="en-US" dirty="0"/>
          </a:p>
        </p:txBody>
      </p:sp>
      <p:sp>
        <p:nvSpPr>
          <p:cNvPr id="7" name="Slide Number Placeholder 6"/>
          <p:cNvSpPr>
            <a:spLocks noGrp="1"/>
          </p:cNvSpPr>
          <p:nvPr>
            <p:ph type="sldNum" sz="quarter" idx="12"/>
          </p:nvPr>
        </p:nvSpPr>
        <p:spPr>
          <a:xfrm>
            <a:off x="9911743" y="6459785"/>
            <a:ext cx="1312025" cy="365125"/>
          </a:xfrm>
        </p:spPr>
        <p:txBody>
          <a:bodyPr/>
          <a:lstStyle/>
          <a:p>
            <a:fld id="{C8C1D1B7-DEB0-410E-A23C-5CD438961BCA}" type="slidenum">
              <a:rPr lang="en-US" smtClean="0"/>
              <a:t>‹#›</a:t>
            </a:fld>
            <a:endParaRPr lang="en-US"/>
          </a:p>
        </p:txBody>
      </p:sp>
    </p:spTree>
    <p:extLst>
      <p:ext uri="{BB962C8B-B14F-4D97-AF65-F5344CB8AC3E}">
        <p14:creationId xmlns:p14="http://schemas.microsoft.com/office/powerpoint/2010/main" val="45852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B17750-F2A1-445F-B7FF-E9BDD50A1A0A}" type="datetime1">
              <a:rPr lang="en-US" smtClean="0"/>
              <a:t>7/13/2019</a:t>
            </a:fld>
            <a:endParaRPr lang="en-US"/>
          </a:p>
        </p:txBody>
      </p:sp>
      <p:sp>
        <p:nvSpPr>
          <p:cNvPr id="5" name="Footer Placeholder 4"/>
          <p:cNvSpPr>
            <a:spLocks noGrp="1"/>
          </p:cNvSpPr>
          <p:nvPr>
            <p:ph type="ftr" sz="quarter" idx="11"/>
          </p:nvPr>
        </p:nvSpPr>
        <p:spPr/>
        <p:txBody>
          <a:bodyPr/>
          <a:lstStyle/>
          <a:p>
            <a:r>
              <a:rPr lang="en-US" dirty="0"/>
              <a:t>#MWSUG2019 #</a:t>
            </a:r>
            <a:r>
              <a:rPr lang="en-US" dirty="0" err="1"/>
              <a:t>SSxx</a:t>
            </a:r>
            <a:endParaRPr lang="en-US" dirty="0"/>
          </a:p>
        </p:txBody>
      </p:sp>
      <p:sp>
        <p:nvSpPr>
          <p:cNvPr id="6" name="Slide Number Placeholder 5"/>
          <p:cNvSpPr>
            <a:spLocks noGrp="1"/>
          </p:cNvSpPr>
          <p:nvPr>
            <p:ph type="sldNum" sz="quarter" idx="12"/>
          </p:nvPr>
        </p:nvSpPr>
        <p:spPr/>
        <p:txBody>
          <a:bodyPr/>
          <a:lstStyle/>
          <a:p>
            <a:fld id="{C8C1D1B7-DEB0-410E-A23C-5CD438961BCA}" type="slidenum">
              <a:rPr lang="en-US" smtClean="0"/>
              <a:t>‹#›</a:t>
            </a:fld>
            <a:endParaRPr lang="en-US"/>
          </a:p>
        </p:txBody>
      </p:sp>
    </p:spTree>
    <p:extLst>
      <p:ext uri="{BB962C8B-B14F-4D97-AF65-F5344CB8AC3E}">
        <p14:creationId xmlns:p14="http://schemas.microsoft.com/office/powerpoint/2010/main" val="1489705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253453" y="6459785"/>
            <a:ext cx="2472271" cy="365125"/>
          </a:xfrm>
        </p:spPr>
        <p:txBody>
          <a:bodyPr/>
          <a:lstStyle/>
          <a:p>
            <a:fld id="{12423497-E411-4828-B9AB-7C64BF500A3C}" type="datetime1">
              <a:rPr lang="en-US" smtClean="0"/>
              <a:t>7/13/2019</a:t>
            </a:fld>
            <a:endParaRPr lang="en-US"/>
          </a:p>
        </p:txBody>
      </p:sp>
      <p:sp>
        <p:nvSpPr>
          <p:cNvPr id="5" name="Footer Placeholder 4"/>
          <p:cNvSpPr>
            <a:spLocks noGrp="1"/>
          </p:cNvSpPr>
          <p:nvPr>
            <p:ph type="ftr" sz="quarter" idx="11"/>
          </p:nvPr>
        </p:nvSpPr>
        <p:spPr>
          <a:xfrm>
            <a:off x="5808495" y="6459785"/>
            <a:ext cx="4822804" cy="365125"/>
          </a:xfrm>
        </p:spPr>
        <p:txBody>
          <a:bodyPr/>
          <a:lstStyle/>
          <a:p>
            <a:r>
              <a:rPr lang="en-US" dirty="0"/>
              <a:t>#MWSUG2019 #</a:t>
            </a:r>
            <a:r>
              <a:rPr lang="en-US" dirty="0" err="1"/>
              <a:t>SSxx</a:t>
            </a:r>
            <a:endParaRPr lang="en-US" dirty="0"/>
          </a:p>
        </p:txBody>
      </p:sp>
      <p:sp>
        <p:nvSpPr>
          <p:cNvPr id="6" name="Slide Number Placeholder 5"/>
          <p:cNvSpPr>
            <a:spLocks noGrp="1"/>
          </p:cNvSpPr>
          <p:nvPr>
            <p:ph type="sldNum" sz="quarter" idx="12"/>
          </p:nvPr>
        </p:nvSpPr>
        <p:spPr>
          <a:xfrm>
            <a:off x="10724540" y="6459785"/>
            <a:ext cx="1312025" cy="365125"/>
          </a:xfrm>
        </p:spPr>
        <p:txBody>
          <a:bodyPr/>
          <a:lstStyle/>
          <a:p>
            <a:fld id="{C8C1D1B7-DEB0-410E-A23C-5CD438961BCA}" type="slidenum">
              <a:rPr lang="en-US" smtClean="0"/>
              <a:t>‹#›</a:t>
            </a:fld>
            <a:endParaRPr lang="en-US"/>
          </a:p>
        </p:txBody>
      </p:sp>
      <p:pic>
        <p:nvPicPr>
          <p:cNvPr id="10" name="Picture 9">
            <a:extLst>
              <a:ext uri="{FF2B5EF4-FFF2-40B4-BE49-F238E27FC236}">
                <a16:creationId xmlns:a16="http://schemas.microsoft.com/office/drawing/2014/main" id="{AF87B274-06E8-4449-9C28-D6AC74C48B66}"/>
              </a:ext>
            </a:extLst>
          </p:cNvPr>
          <p:cNvPicPr>
            <a:picLocks noChangeAspect="1"/>
          </p:cNvPicPr>
          <p:nvPr userDrawn="1"/>
        </p:nvPicPr>
        <p:blipFill>
          <a:blip r:embed="rId2"/>
          <a:stretch>
            <a:fillRect/>
          </a:stretch>
        </p:blipFill>
        <p:spPr>
          <a:xfrm>
            <a:off x="155434" y="4879933"/>
            <a:ext cx="2282965" cy="1821312"/>
          </a:xfrm>
          <a:prstGeom prst="rect">
            <a:avLst/>
          </a:prstGeom>
          <a:ln>
            <a:solidFill>
              <a:schemeClr val="accent2">
                <a:lumMod val="75000"/>
                <a:alpha val="95000"/>
              </a:schemeClr>
            </a:solidFill>
          </a:ln>
        </p:spPr>
      </p:pic>
    </p:spTree>
    <p:extLst>
      <p:ext uri="{BB962C8B-B14F-4D97-AF65-F5344CB8AC3E}">
        <p14:creationId xmlns:p14="http://schemas.microsoft.com/office/powerpoint/2010/main" val="1001529494"/>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11125200" cy="4978401"/>
          </a:xfrm>
        </p:spPr>
        <p:txBody>
          <a:bodyPr/>
          <a:lstStyle>
            <a:lvl1pPr>
              <a:defRPr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lvl1pPr>
              <a:defRPr baseline="0">
                <a:solidFill>
                  <a:schemeClr val="bg1"/>
                </a:solidFill>
              </a:defRPr>
            </a:lvl1pPr>
          </a:lstStyle>
          <a:p>
            <a:r>
              <a:rPr lang="en-US" dirty="0"/>
              <a:t>#MWSUG2019 #</a:t>
            </a:r>
            <a:r>
              <a:rPr lang="en-US" dirty="0" err="1"/>
              <a:t>SSxx</a:t>
            </a:r>
            <a:endParaRPr lang="en-US" dirty="0"/>
          </a:p>
        </p:txBody>
      </p:sp>
      <p:sp>
        <p:nvSpPr>
          <p:cNvPr id="6" name="Title Placeholder 1"/>
          <p:cNvSpPr>
            <a:spLocks noGrp="1"/>
          </p:cNvSpPr>
          <p:nvPr>
            <p:ph type="title"/>
          </p:nvPr>
        </p:nvSpPr>
        <p:spPr>
          <a:xfrm>
            <a:off x="533400" y="381000"/>
            <a:ext cx="11125200" cy="609600"/>
          </a:xfrm>
          <a:prstGeom prst="rect">
            <a:avLst/>
          </a:prstGeom>
          <a:effectLst/>
        </p:spPr>
        <p:txBody>
          <a:bodyPr vert="horz" lIns="121899" tIns="60949" rIns="121899" bIns="60949" rtlCol="0" anchor="ctr" anchorCtr="0">
            <a:normAutofit/>
          </a:bodyPr>
          <a:lstStyle/>
          <a:p>
            <a:r>
              <a:rPr lang="en-US"/>
              <a:t>Click to edit Master title style</a:t>
            </a:r>
            <a:endParaRPr lang="en-US" dirty="0"/>
          </a:p>
        </p:txBody>
      </p:sp>
    </p:spTree>
    <p:extLst>
      <p:ext uri="{BB962C8B-B14F-4D97-AF65-F5344CB8AC3E}">
        <p14:creationId xmlns:p14="http://schemas.microsoft.com/office/powerpoint/2010/main" val="2264308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1295400"/>
            <a:ext cx="5359400" cy="4978401"/>
          </a:xfrm>
        </p:spPr>
        <p:txBody>
          <a:bodyPr>
            <a:normAutofit/>
          </a:bodyPr>
          <a:lstStyle>
            <a:lvl1pPr>
              <a:defRPr sz="2401" baseline="0">
                <a:solidFill>
                  <a:schemeClr val="bg1"/>
                </a:solidFill>
              </a:defRPr>
            </a:lvl1pPr>
            <a:lvl2pPr>
              <a:defRPr sz="2001" baseline="0">
                <a:solidFill>
                  <a:schemeClr val="bg1"/>
                </a:solidFill>
              </a:defRPr>
            </a:lvl2pPr>
            <a:lvl3pPr>
              <a:defRPr sz="1801" baseline="0">
                <a:solidFill>
                  <a:schemeClr val="bg1"/>
                </a:solidFill>
              </a:defRPr>
            </a:lvl3pPr>
            <a:lvl4pPr>
              <a:defRPr sz="1600" baseline="0">
                <a:solidFill>
                  <a:schemeClr val="bg1"/>
                </a:solidFill>
              </a:defRPr>
            </a:lvl4pPr>
            <a:lvl5pPr>
              <a:defRPr sz="1400" baseline="0">
                <a:solidFill>
                  <a:schemeClr val="bg1"/>
                </a:solidFill>
              </a:defRPr>
            </a:lvl5pPr>
            <a:lvl6pPr>
              <a:defRPr sz="1400"/>
            </a:lvl6pPr>
            <a:lvl7pPr marL="2670382">
              <a:defRPr sz="1400"/>
            </a:lvl7pPr>
            <a:lvl8pPr marL="2670382">
              <a:defRPr sz="1400"/>
            </a:lvl8pPr>
            <a:lvl9pPr marL="2670382">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299200" y="1295400"/>
            <a:ext cx="5435600" cy="4978401"/>
          </a:xfrm>
        </p:spPr>
        <p:txBody>
          <a:bodyPr>
            <a:normAutofit/>
          </a:bodyPr>
          <a:lstStyle>
            <a:lvl1pPr>
              <a:defRPr sz="2401" baseline="0">
                <a:solidFill>
                  <a:schemeClr val="bg1"/>
                </a:solidFill>
              </a:defRPr>
            </a:lvl1pPr>
            <a:lvl2pPr>
              <a:defRPr sz="2001" baseline="0">
                <a:solidFill>
                  <a:schemeClr val="bg1"/>
                </a:solidFill>
              </a:defRPr>
            </a:lvl2pPr>
            <a:lvl3pPr>
              <a:defRPr sz="1801" baseline="0">
                <a:solidFill>
                  <a:schemeClr val="bg1"/>
                </a:solidFill>
              </a:defRPr>
            </a:lvl3pPr>
            <a:lvl4pPr>
              <a:defRPr sz="1600" baseline="0">
                <a:solidFill>
                  <a:schemeClr val="bg1"/>
                </a:solidFill>
              </a:defRPr>
            </a:lvl4pPr>
            <a:lvl5pPr>
              <a:defRPr sz="1400" baseline="0">
                <a:solidFill>
                  <a:schemeClr val="bg1"/>
                </a:solidFill>
              </a:defRPr>
            </a:lvl5pPr>
            <a:lvl6pPr marL="2670382">
              <a:defRPr sz="1400" baseline="0"/>
            </a:lvl6pPr>
            <a:lvl7pPr marL="2670382">
              <a:defRPr sz="1400" baseline="0"/>
            </a:lvl7pPr>
            <a:lvl8pPr marL="2670382">
              <a:defRPr sz="1400" baseline="0"/>
            </a:lvl8pPr>
            <a:lvl9pPr marL="2670382">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Footer Placeholder 5"/>
          <p:cNvSpPr>
            <a:spLocks noGrp="1"/>
          </p:cNvSpPr>
          <p:nvPr>
            <p:ph type="ftr" sz="quarter" idx="11"/>
          </p:nvPr>
        </p:nvSpPr>
        <p:spPr/>
        <p:txBody>
          <a:bodyPr/>
          <a:lstStyle/>
          <a:p>
            <a:r>
              <a:rPr lang="en-US" dirty="0"/>
              <a:t>#MWSUG2019 #</a:t>
            </a:r>
            <a:r>
              <a:rPr lang="en-US" dirty="0" err="1"/>
              <a:t>SSxx</a:t>
            </a:r>
            <a:endParaRPr lang="en-US" dirty="0"/>
          </a:p>
        </p:txBody>
      </p:sp>
      <p:sp>
        <p:nvSpPr>
          <p:cNvPr id="7" name="Title Placeholder 1"/>
          <p:cNvSpPr>
            <a:spLocks noGrp="1"/>
          </p:cNvSpPr>
          <p:nvPr>
            <p:ph type="title"/>
          </p:nvPr>
        </p:nvSpPr>
        <p:spPr>
          <a:xfrm>
            <a:off x="533400" y="381000"/>
            <a:ext cx="11125200" cy="762000"/>
          </a:xfrm>
          <a:prstGeom prst="rect">
            <a:avLst/>
          </a:prstGeom>
          <a:effectLst/>
        </p:spPr>
        <p:txBody>
          <a:bodyPr vert="horz" lIns="121899" tIns="60949" rIns="121899" bIns="60949" rtlCol="0" anchor="ctr" anchorCtr="0">
            <a:normAutofit/>
          </a:bodyPr>
          <a:lstStyle/>
          <a:p>
            <a:r>
              <a:rPr lang="en-US"/>
              <a:t>Click to edit Master title style</a:t>
            </a:r>
            <a:endParaRPr lang="en-US" dirty="0"/>
          </a:p>
        </p:txBody>
      </p:sp>
    </p:spTree>
    <p:extLst>
      <p:ext uri="{BB962C8B-B14F-4D97-AF65-F5344CB8AC3E}">
        <p14:creationId xmlns:p14="http://schemas.microsoft.com/office/powerpoint/2010/main" val="1406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5359400" cy="914400"/>
          </a:xfrm>
        </p:spPr>
        <p:txBody>
          <a:bodyPr anchor="ctr">
            <a:noAutofit/>
          </a:bodyPr>
          <a:lstStyle>
            <a:lvl1pPr marL="0" indent="0">
              <a:lnSpc>
                <a:spcPct val="80000"/>
              </a:lnSpc>
              <a:spcBef>
                <a:spcPts val="0"/>
              </a:spcBef>
              <a:buNone/>
              <a:defRPr sz="2801" b="0" baseline="0">
                <a:solidFill>
                  <a:schemeClr val="bg1"/>
                </a:solidFill>
              </a:defRPr>
            </a:lvl1pPr>
            <a:lvl2pPr marL="609676" indent="0">
              <a:buNone/>
              <a:defRPr sz="2701" b="1"/>
            </a:lvl2pPr>
            <a:lvl3pPr marL="1219353" indent="0">
              <a:buNone/>
              <a:defRPr sz="2401" b="1"/>
            </a:lvl3pPr>
            <a:lvl4pPr marL="1829029" indent="0">
              <a:buNone/>
              <a:defRPr sz="2101" b="1"/>
            </a:lvl4pPr>
            <a:lvl5pPr marL="2438703" indent="0">
              <a:buNone/>
              <a:defRPr sz="2101" b="1"/>
            </a:lvl5pPr>
            <a:lvl6pPr marL="3048380" indent="0">
              <a:buNone/>
              <a:defRPr sz="2101" b="1"/>
            </a:lvl6pPr>
            <a:lvl7pPr marL="3658057" indent="0">
              <a:buNone/>
              <a:defRPr sz="2101" b="1"/>
            </a:lvl7pPr>
            <a:lvl8pPr marL="4267733" indent="0">
              <a:buNone/>
              <a:defRPr sz="2101" b="1"/>
            </a:lvl8pPr>
            <a:lvl9pPr marL="4877410" indent="0">
              <a:buNone/>
              <a:defRPr sz="2101" b="1"/>
            </a:lvl9pPr>
          </a:lstStyle>
          <a:p>
            <a:pPr lvl="0"/>
            <a:r>
              <a:rPr lang="en-US"/>
              <a:t>Click to edit Master text styles</a:t>
            </a:r>
          </a:p>
        </p:txBody>
      </p:sp>
      <p:sp>
        <p:nvSpPr>
          <p:cNvPr id="4" name="Content Placeholder 3"/>
          <p:cNvSpPr>
            <a:spLocks noGrp="1"/>
          </p:cNvSpPr>
          <p:nvPr>
            <p:ph sz="half" idx="2"/>
          </p:nvPr>
        </p:nvSpPr>
        <p:spPr>
          <a:xfrm>
            <a:off x="533400" y="2209800"/>
            <a:ext cx="5359400" cy="4038600"/>
          </a:xfrm>
        </p:spPr>
        <p:txBody>
          <a:bodyPr>
            <a:normAutofit/>
          </a:bodyPr>
          <a:lstStyle>
            <a:lvl1pPr>
              <a:defRPr sz="2401" baseline="0">
                <a:solidFill>
                  <a:schemeClr val="bg1"/>
                </a:solidFill>
              </a:defRPr>
            </a:lvl1pPr>
            <a:lvl2pPr>
              <a:defRPr sz="2001" baseline="0">
                <a:solidFill>
                  <a:schemeClr val="bg1"/>
                </a:solidFill>
              </a:defRPr>
            </a:lvl2pPr>
            <a:lvl3pPr>
              <a:defRPr sz="1801" baseline="0">
                <a:solidFill>
                  <a:schemeClr val="bg1"/>
                </a:solidFill>
              </a:defRPr>
            </a:lvl3pPr>
            <a:lvl4pPr>
              <a:defRPr sz="1600" baseline="0">
                <a:solidFill>
                  <a:schemeClr val="bg1"/>
                </a:solidFill>
              </a:defRPr>
            </a:lvl4pPr>
            <a:lvl5pPr>
              <a:defRPr sz="1400" baseline="0">
                <a:solidFill>
                  <a:schemeClr val="bg1"/>
                </a:solidFill>
              </a:defRPr>
            </a:lvl5pPr>
            <a:lvl6pPr marL="2670382">
              <a:defRPr sz="1400"/>
            </a:lvl6pPr>
            <a:lvl7pPr marL="2670382">
              <a:defRPr sz="1400"/>
            </a:lvl7pPr>
            <a:lvl8pPr marL="2670382">
              <a:defRPr sz="1400"/>
            </a:lvl8pPr>
            <a:lvl9pPr marL="2670382">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299200" y="1295400"/>
            <a:ext cx="5359400" cy="914400"/>
          </a:xfrm>
        </p:spPr>
        <p:txBody>
          <a:bodyPr anchor="ctr">
            <a:noAutofit/>
          </a:bodyPr>
          <a:lstStyle>
            <a:lvl1pPr marL="0" indent="0">
              <a:lnSpc>
                <a:spcPct val="80000"/>
              </a:lnSpc>
              <a:spcBef>
                <a:spcPts val="0"/>
              </a:spcBef>
              <a:buNone/>
              <a:defRPr sz="2801" b="0" baseline="0">
                <a:solidFill>
                  <a:schemeClr val="bg1"/>
                </a:solidFill>
              </a:defRPr>
            </a:lvl1pPr>
            <a:lvl2pPr marL="609676" indent="0">
              <a:buNone/>
              <a:defRPr sz="2701" b="1"/>
            </a:lvl2pPr>
            <a:lvl3pPr marL="1219353" indent="0">
              <a:buNone/>
              <a:defRPr sz="2401" b="1"/>
            </a:lvl3pPr>
            <a:lvl4pPr marL="1829029" indent="0">
              <a:buNone/>
              <a:defRPr sz="2101" b="1"/>
            </a:lvl4pPr>
            <a:lvl5pPr marL="2438703" indent="0">
              <a:buNone/>
              <a:defRPr sz="2101" b="1"/>
            </a:lvl5pPr>
            <a:lvl6pPr marL="3048380" indent="0">
              <a:buNone/>
              <a:defRPr sz="2101" b="1"/>
            </a:lvl6pPr>
            <a:lvl7pPr marL="3658057" indent="0">
              <a:buNone/>
              <a:defRPr sz="2101" b="1"/>
            </a:lvl7pPr>
            <a:lvl8pPr marL="4267733" indent="0">
              <a:buNone/>
              <a:defRPr sz="2101" b="1"/>
            </a:lvl8pPr>
            <a:lvl9pPr marL="4877410" indent="0">
              <a:buNone/>
              <a:defRPr sz="2101" b="1"/>
            </a:lvl9pPr>
          </a:lstStyle>
          <a:p>
            <a:pPr lvl="0"/>
            <a:r>
              <a:rPr lang="en-US"/>
              <a:t>Click to edit Master text styles</a:t>
            </a:r>
          </a:p>
        </p:txBody>
      </p:sp>
      <p:sp>
        <p:nvSpPr>
          <p:cNvPr id="6" name="Content Placeholder 5"/>
          <p:cNvSpPr>
            <a:spLocks noGrp="1"/>
          </p:cNvSpPr>
          <p:nvPr>
            <p:ph sz="quarter" idx="4"/>
          </p:nvPr>
        </p:nvSpPr>
        <p:spPr>
          <a:xfrm>
            <a:off x="6299200" y="2209800"/>
            <a:ext cx="5359400" cy="4038600"/>
          </a:xfrm>
        </p:spPr>
        <p:txBody>
          <a:bodyPr>
            <a:normAutofit/>
          </a:bodyPr>
          <a:lstStyle>
            <a:lvl1pPr>
              <a:defRPr sz="2401" baseline="0">
                <a:solidFill>
                  <a:schemeClr val="bg1"/>
                </a:solidFill>
              </a:defRPr>
            </a:lvl1pPr>
            <a:lvl2pPr>
              <a:defRPr sz="2001" baseline="0">
                <a:solidFill>
                  <a:schemeClr val="bg1"/>
                </a:solidFill>
              </a:defRPr>
            </a:lvl2pPr>
            <a:lvl3pPr>
              <a:defRPr sz="1801" baseline="0">
                <a:solidFill>
                  <a:schemeClr val="bg1"/>
                </a:solidFill>
              </a:defRPr>
            </a:lvl3pPr>
            <a:lvl4pPr>
              <a:defRPr sz="1600" baseline="0">
                <a:solidFill>
                  <a:schemeClr val="bg1"/>
                </a:solidFill>
              </a:defRPr>
            </a:lvl4pPr>
            <a:lvl5pPr>
              <a:defRPr sz="1400" baseline="0">
                <a:solidFill>
                  <a:schemeClr val="bg1"/>
                </a:solidFill>
              </a:defRPr>
            </a:lvl5pPr>
            <a:lvl6pPr marL="2670382">
              <a:defRPr sz="1400"/>
            </a:lvl6pPr>
            <a:lvl7pPr marL="2670382">
              <a:defRPr sz="1400"/>
            </a:lvl7pPr>
            <a:lvl8pPr marL="2670382">
              <a:defRPr sz="1400" baseline="0"/>
            </a:lvl8pPr>
            <a:lvl9pPr marL="2670382">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8" name="Footer Placeholder 7"/>
          <p:cNvSpPr>
            <a:spLocks noGrp="1"/>
          </p:cNvSpPr>
          <p:nvPr>
            <p:ph type="ftr" sz="quarter" idx="11"/>
          </p:nvPr>
        </p:nvSpPr>
        <p:spPr/>
        <p:txBody>
          <a:bodyPr/>
          <a:lstStyle/>
          <a:p>
            <a:r>
              <a:rPr lang="en-US" dirty="0"/>
              <a:t>#MWSUG2019 #</a:t>
            </a:r>
            <a:r>
              <a:rPr lang="en-US" dirty="0" err="1"/>
              <a:t>SSxx</a:t>
            </a:r>
            <a:endParaRPr lang="en-US" dirty="0"/>
          </a:p>
        </p:txBody>
      </p:sp>
      <p:sp>
        <p:nvSpPr>
          <p:cNvPr id="9" name="Title Placeholder 1"/>
          <p:cNvSpPr>
            <a:spLocks noGrp="1"/>
          </p:cNvSpPr>
          <p:nvPr>
            <p:ph type="title"/>
          </p:nvPr>
        </p:nvSpPr>
        <p:spPr>
          <a:xfrm>
            <a:off x="533400" y="381000"/>
            <a:ext cx="11125200" cy="762000"/>
          </a:xfrm>
          <a:prstGeom prst="rect">
            <a:avLst/>
          </a:prstGeom>
          <a:effectLst/>
        </p:spPr>
        <p:txBody>
          <a:bodyPr vert="horz" lIns="121899" tIns="60949" rIns="121899" bIns="60949" rtlCol="0" anchor="ctr" anchorCtr="0">
            <a:normAutofit/>
          </a:bodyPr>
          <a:lstStyle/>
          <a:p>
            <a:r>
              <a:rPr lang="en-US"/>
              <a:t>Click to edit Master title style</a:t>
            </a:r>
            <a:endParaRPr lang="en-US" dirty="0"/>
          </a:p>
        </p:txBody>
      </p:sp>
    </p:spTree>
    <p:extLst>
      <p:ext uri="{BB962C8B-B14F-4D97-AF65-F5344CB8AC3E}">
        <p14:creationId xmlns:p14="http://schemas.microsoft.com/office/powerpoint/2010/main" val="356168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#MWSUG2019 #</a:t>
            </a:r>
            <a:r>
              <a:rPr lang="en-US" dirty="0" err="1"/>
              <a:t>SSxx</a:t>
            </a:r>
            <a:endParaRPr lang="en-US" dirty="0"/>
          </a:p>
        </p:txBody>
      </p:sp>
      <p:sp>
        <p:nvSpPr>
          <p:cNvPr id="5" name="Title Placeholder 1"/>
          <p:cNvSpPr>
            <a:spLocks noGrp="1"/>
          </p:cNvSpPr>
          <p:nvPr>
            <p:ph type="title"/>
          </p:nvPr>
        </p:nvSpPr>
        <p:spPr>
          <a:xfrm>
            <a:off x="533400" y="381000"/>
            <a:ext cx="11125200" cy="762000"/>
          </a:xfrm>
          <a:prstGeom prst="rect">
            <a:avLst/>
          </a:prstGeom>
          <a:effectLst/>
        </p:spPr>
        <p:txBody>
          <a:bodyPr vert="horz" lIns="121899" tIns="60949" rIns="121899" bIns="60949" rtlCol="0" anchor="ctr" anchorCtr="0">
            <a:normAutofit/>
          </a:bodyPr>
          <a:lstStyle/>
          <a:p>
            <a:r>
              <a:rPr lang="en-US"/>
              <a:t>Click to edit Master title style</a:t>
            </a:r>
            <a:endParaRPr lang="en-US" dirty="0"/>
          </a:p>
        </p:txBody>
      </p:sp>
    </p:spTree>
    <p:extLst>
      <p:ext uri="{BB962C8B-B14F-4D97-AF65-F5344CB8AC3E}">
        <p14:creationId xmlns:p14="http://schemas.microsoft.com/office/powerpoint/2010/main" val="246968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1097280" y="3763588"/>
            <a:ext cx="10058400" cy="1450757"/>
          </a:xfrm>
          <a:prstGeom prst="rect">
            <a:avLst/>
          </a:prstGeom>
        </p:spPr>
        <p:txBody>
          <a:bodyPr anchor="ctr"/>
          <a:lstStyle>
            <a:lvl1pPr marL="0" algn="ctr">
              <a:defRPr/>
            </a:lvl1pPr>
          </a:lstStyle>
          <a:p>
            <a:r>
              <a:rPr lang="en-US"/>
              <a:t>Click to edit Master title style</a:t>
            </a:r>
            <a:endParaRPr lang="en-US" dirty="0"/>
          </a:p>
        </p:txBody>
      </p:sp>
      <p:sp>
        <p:nvSpPr>
          <p:cNvPr id="4" name="Date Placeholder 3"/>
          <p:cNvSpPr>
            <a:spLocks noGrp="1"/>
          </p:cNvSpPr>
          <p:nvPr>
            <p:ph type="dt" sz="half" idx="10"/>
          </p:nvPr>
        </p:nvSpPr>
        <p:spPr>
          <a:xfrm>
            <a:off x="1078992" y="6459785"/>
            <a:ext cx="2472271"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087D6DE-D8D9-4754-A68C-26B81D209B53}" type="datetime1">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t>7/13/2019</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a:xfrm>
            <a:off x="3721608" y="6459785"/>
            <a:ext cx="4822804"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rPr>
              <a:t>#MWSUG2019 #</a:t>
            </a:r>
            <a:r>
              <a:rPr lang="en-US" dirty="0" err="1">
                <a:solidFill>
                  <a:prstClr val="black"/>
                </a:solidFill>
              </a:rPr>
              <a:t>SSxx</a:t>
            </a:r>
            <a:endParaRPr kumimoji="0" lang="en-US" sz="1400" b="0" i="0" u="none" strike="noStrike" kern="1200" cap="all" spc="0" normalizeH="0" baseline="0" noProof="0" dirty="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9857232" y="6459785"/>
            <a:ext cx="1312025"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C1D1B7-DEB0-410E-A23C-5CD438961BC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3269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08CB77A9-5016-40C1-886D-7E661CC0D6A7}"/>
              </a:ext>
            </a:extLst>
          </p:cNvPr>
          <p:cNvSpPr>
            <a:spLocks noGrp="1"/>
          </p:cNvSpPr>
          <p:nvPr>
            <p:ph type="dt" sz="half" idx="10"/>
          </p:nvPr>
        </p:nvSpPr>
        <p:spPr>
          <a:xfrm>
            <a:off x="1078992" y="6459785"/>
            <a:ext cx="2472271"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7C37FF1-7336-4DA9-B2A5-CF1006FE3463}" type="datetime1">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t>7/13/2019</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ooter Placeholder 4">
            <a:extLst>
              <a:ext uri="{FF2B5EF4-FFF2-40B4-BE49-F238E27FC236}">
                <a16:creationId xmlns:a16="http://schemas.microsoft.com/office/drawing/2014/main" id="{B3049966-E919-4CF9-A0CB-4056F1C87C4F}"/>
              </a:ext>
            </a:extLst>
          </p:cNvPr>
          <p:cNvSpPr>
            <a:spLocks noGrp="1"/>
          </p:cNvSpPr>
          <p:nvPr>
            <p:ph type="ftr" sz="quarter" idx="11"/>
          </p:nvPr>
        </p:nvSpPr>
        <p:spPr>
          <a:xfrm>
            <a:off x="3721608" y="6459785"/>
            <a:ext cx="4822804"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rPr>
              <a:t>#MWSUG2019 #</a:t>
            </a:r>
            <a:r>
              <a:rPr lang="en-US" dirty="0" err="1">
                <a:solidFill>
                  <a:prstClr val="black"/>
                </a:solidFill>
              </a:rPr>
              <a:t>SSxx</a:t>
            </a:r>
            <a:endParaRPr kumimoji="0" lang="en-US" sz="1400" b="0" i="0" u="none" strike="noStrike" kern="1200" cap="all" spc="0" normalizeH="0" baseline="0" noProof="0" dirty="0">
              <a:ln>
                <a:noFill/>
              </a:ln>
              <a:solidFill>
                <a:prstClr val="black"/>
              </a:solidFill>
              <a:effectLst/>
              <a:uLnTx/>
              <a:uFillTx/>
              <a:latin typeface="Calibri" panose="020F0502020204030204"/>
              <a:ea typeface="+mn-ea"/>
              <a:cs typeface="+mn-cs"/>
            </a:endParaRPr>
          </a:p>
        </p:txBody>
      </p:sp>
      <p:sp>
        <p:nvSpPr>
          <p:cNvPr id="8" name="Slide Number Placeholder 5">
            <a:extLst>
              <a:ext uri="{FF2B5EF4-FFF2-40B4-BE49-F238E27FC236}">
                <a16:creationId xmlns:a16="http://schemas.microsoft.com/office/drawing/2014/main" id="{5F584A7B-C2B6-434F-A92D-07861D401F97}"/>
              </a:ext>
            </a:extLst>
          </p:cNvPr>
          <p:cNvSpPr>
            <a:spLocks noGrp="1"/>
          </p:cNvSpPr>
          <p:nvPr>
            <p:ph type="sldNum" sz="quarter" idx="12"/>
          </p:nvPr>
        </p:nvSpPr>
        <p:spPr>
          <a:xfrm>
            <a:off x="9857232" y="6459785"/>
            <a:ext cx="1312025"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C1D1B7-DEB0-410E-A23C-5CD438961BC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Text Placeholder 9">
            <a:extLst>
              <a:ext uri="{FF2B5EF4-FFF2-40B4-BE49-F238E27FC236}">
                <a16:creationId xmlns:a16="http://schemas.microsoft.com/office/drawing/2014/main" id="{B1E5B890-C2FC-4F09-B8EF-FC6E7A6C5BDA}"/>
              </a:ext>
            </a:extLst>
          </p:cNvPr>
          <p:cNvSpPr>
            <a:spLocks noGrp="1"/>
          </p:cNvSpPr>
          <p:nvPr>
            <p:ph type="body" sz="quarter" idx="13"/>
          </p:nvPr>
        </p:nvSpPr>
        <p:spPr>
          <a:xfrm>
            <a:off x="1097280" y="3428999"/>
            <a:ext cx="10058400" cy="27573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6668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79" y="3429000"/>
            <a:ext cx="4937760" cy="24400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3428999"/>
            <a:ext cx="4937760" cy="24400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a:extLst>
              <a:ext uri="{FF2B5EF4-FFF2-40B4-BE49-F238E27FC236}">
                <a16:creationId xmlns:a16="http://schemas.microsoft.com/office/drawing/2014/main" id="{B1F92DAA-2066-45D0-97A2-866E6827F9E9}"/>
              </a:ext>
            </a:extLst>
          </p:cNvPr>
          <p:cNvSpPr>
            <a:spLocks noGrp="1"/>
          </p:cNvSpPr>
          <p:nvPr>
            <p:ph type="dt" sz="half" idx="10"/>
          </p:nvPr>
        </p:nvSpPr>
        <p:spPr>
          <a:xfrm>
            <a:off x="1078992" y="6459785"/>
            <a:ext cx="2472271"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33BFFD61-6580-48D3-9B1E-98F0C78B6532}" type="datetime1">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t>7/13/2019</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Footer Placeholder 4">
            <a:extLst>
              <a:ext uri="{FF2B5EF4-FFF2-40B4-BE49-F238E27FC236}">
                <a16:creationId xmlns:a16="http://schemas.microsoft.com/office/drawing/2014/main" id="{71F8AA99-F966-4B47-B4B7-158204F98AC0}"/>
              </a:ext>
            </a:extLst>
          </p:cNvPr>
          <p:cNvSpPr>
            <a:spLocks noGrp="1"/>
          </p:cNvSpPr>
          <p:nvPr>
            <p:ph type="ftr" sz="quarter" idx="11"/>
          </p:nvPr>
        </p:nvSpPr>
        <p:spPr>
          <a:xfrm>
            <a:off x="3721608" y="6459785"/>
            <a:ext cx="4822804"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rPr>
              <a:t>#MWSUG2019 #</a:t>
            </a:r>
            <a:r>
              <a:rPr lang="en-US" dirty="0" err="1">
                <a:solidFill>
                  <a:prstClr val="black"/>
                </a:solidFill>
              </a:rPr>
              <a:t>SSxx</a:t>
            </a:r>
            <a:endParaRPr kumimoji="0" lang="en-US" sz="1400" b="0" i="0" u="none" strike="noStrike" kern="1200" cap="all" spc="0" normalizeH="0" baseline="0" noProof="0" dirty="0">
              <a:ln>
                <a:noFill/>
              </a:ln>
              <a:solidFill>
                <a:prstClr val="black"/>
              </a:solidFill>
              <a:effectLst/>
              <a:uLnTx/>
              <a:uFillTx/>
              <a:latin typeface="Calibri" panose="020F0502020204030204"/>
              <a:ea typeface="+mn-ea"/>
              <a:cs typeface="+mn-cs"/>
            </a:endParaRPr>
          </a:p>
        </p:txBody>
      </p:sp>
      <p:sp>
        <p:nvSpPr>
          <p:cNvPr id="11" name="Slide Number Placeholder 5">
            <a:extLst>
              <a:ext uri="{FF2B5EF4-FFF2-40B4-BE49-F238E27FC236}">
                <a16:creationId xmlns:a16="http://schemas.microsoft.com/office/drawing/2014/main" id="{C038BA88-6954-420F-83DE-D83A59667549}"/>
              </a:ext>
            </a:extLst>
          </p:cNvPr>
          <p:cNvSpPr>
            <a:spLocks noGrp="1"/>
          </p:cNvSpPr>
          <p:nvPr>
            <p:ph type="sldNum" sz="quarter" idx="12"/>
          </p:nvPr>
        </p:nvSpPr>
        <p:spPr>
          <a:xfrm>
            <a:off x="9857232" y="6459785"/>
            <a:ext cx="1312025"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C1D1B7-DEB0-410E-A23C-5CD438961BC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198803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47D841-0F98-4820-B4B4-F497044D69E7}" type="datetime1">
              <a:rPr lang="en-US" smtClean="0"/>
              <a:t>7/13/2019</a:t>
            </a:fld>
            <a:endParaRPr lang="en-US"/>
          </a:p>
        </p:txBody>
      </p:sp>
      <p:sp>
        <p:nvSpPr>
          <p:cNvPr id="5" name="Footer Placeholder 4"/>
          <p:cNvSpPr>
            <a:spLocks noGrp="1"/>
          </p:cNvSpPr>
          <p:nvPr>
            <p:ph type="ftr" sz="quarter" idx="11"/>
          </p:nvPr>
        </p:nvSpPr>
        <p:spPr/>
        <p:txBody>
          <a:bodyPr/>
          <a:lstStyle/>
          <a:p>
            <a:r>
              <a:rPr lang="en-US" dirty="0"/>
              <a:t>#MWSUG2019 #</a:t>
            </a:r>
            <a:r>
              <a:rPr lang="en-US" dirty="0" err="1"/>
              <a:t>SSxx</a:t>
            </a:r>
            <a:endParaRPr lang="en-US" dirty="0"/>
          </a:p>
        </p:txBody>
      </p:sp>
      <p:sp>
        <p:nvSpPr>
          <p:cNvPr id="6" name="Slide Number Placeholder 5"/>
          <p:cNvSpPr>
            <a:spLocks noGrp="1"/>
          </p:cNvSpPr>
          <p:nvPr>
            <p:ph type="sldNum" sz="quarter" idx="12"/>
          </p:nvPr>
        </p:nvSpPr>
        <p:spPr/>
        <p:txBody>
          <a:bodyPr/>
          <a:lstStyle/>
          <a:p>
            <a:fld id="{C8C1D1B7-DEB0-410E-A23C-5CD438961BCA}" type="slidenum">
              <a:rPr lang="en-US" smtClean="0"/>
              <a:t>‹#›</a:t>
            </a:fld>
            <a:endParaRPr lang="en-US"/>
          </a:p>
        </p:txBody>
      </p:sp>
    </p:spTree>
    <p:extLst>
      <p:ext uri="{BB962C8B-B14F-4D97-AF65-F5344CB8AC3E}">
        <p14:creationId xmlns:p14="http://schemas.microsoft.com/office/powerpoint/2010/main" val="402979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08CB77A9-5016-40C1-886D-7E661CC0D6A7}"/>
              </a:ext>
            </a:extLst>
          </p:cNvPr>
          <p:cNvSpPr>
            <a:spLocks noGrp="1"/>
          </p:cNvSpPr>
          <p:nvPr>
            <p:ph type="dt" sz="half" idx="10"/>
          </p:nvPr>
        </p:nvSpPr>
        <p:spPr>
          <a:xfrm>
            <a:off x="1078992" y="6459785"/>
            <a:ext cx="2472271"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77FA4C1-0F97-4FF4-8DC4-6085A71C2781}" type="datetime1">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t>7/13/2019</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ooter Placeholder 4">
            <a:extLst>
              <a:ext uri="{FF2B5EF4-FFF2-40B4-BE49-F238E27FC236}">
                <a16:creationId xmlns:a16="http://schemas.microsoft.com/office/drawing/2014/main" id="{B3049966-E919-4CF9-A0CB-4056F1C87C4F}"/>
              </a:ext>
            </a:extLst>
          </p:cNvPr>
          <p:cNvSpPr>
            <a:spLocks noGrp="1"/>
          </p:cNvSpPr>
          <p:nvPr>
            <p:ph type="ftr" sz="quarter" idx="11"/>
          </p:nvPr>
        </p:nvSpPr>
        <p:spPr>
          <a:xfrm>
            <a:off x="3721608" y="6459785"/>
            <a:ext cx="4822804"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rPr>
              <a:t>#MWSUG2019 #</a:t>
            </a:r>
            <a:r>
              <a:rPr lang="en-US" dirty="0" err="1">
                <a:solidFill>
                  <a:prstClr val="black"/>
                </a:solidFill>
              </a:rPr>
              <a:t>SSxx</a:t>
            </a:r>
            <a:endParaRPr kumimoji="0" lang="en-US" sz="1400" b="0" i="0" u="none" strike="noStrike" kern="1200" cap="all" spc="0" normalizeH="0" baseline="0" noProof="0" dirty="0">
              <a:ln>
                <a:noFill/>
              </a:ln>
              <a:solidFill>
                <a:prstClr val="black"/>
              </a:solidFill>
              <a:effectLst/>
              <a:uLnTx/>
              <a:uFillTx/>
              <a:latin typeface="Calibri" panose="020F0502020204030204"/>
              <a:ea typeface="+mn-ea"/>
              <a:cs typeface="+mn-cs"/>
            </a:endParaRPr>
          </a:p>
        </p:txBody>
      </p:sp>
      <p:sp>
        <p:nvSpPr>
          <p:cNvPr id="8" name="Slide Number Placeholder 5">
            <a:extLst>
              <a:ext uri="{FF2B5EF4-FFF2-40B4-BE49-F238E27FC236}">
                <a16:creationId xmlns:a16="http://schemas.microsoft.com/office/drawing/2014/main" id="{5F584A7B-C2B6-434F-A92D-07861D401F97}"/>
              </a:ext>
            </a:extLst>
          </p:cNvPr>
          <p:cNvSpPr>
            <a:spLocks noGrp="1"/>
          </p:cNvSpPr>
          <p:nvPr>
            <p:ph type="sldNum" sz="quarter" idx="12"/>
          </p:nvPr>
        </p:nvSpPr>
        <p:spPr>
          <a:xfrm>
            <a:off x="9857232" y="6459785"/>
            <a:ext cx="1312025"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C1D1B7-DEB0-410E-A23C-5CD438961BC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 Placeholder 2">
            <a:extLst>
              <a:ext uri="{FF2B5EF4-FFF2-40B4-BE49-F238E27FC236}">
                <a16:creationId xmlns:a16="http://schemas.microsoft.com/office/drawing/2014/main" id="{CC2BBE96-793A-4D76-B708-7944F5CBBE20}"/>
              </a:ext>
            </a:extLst>
          </p:cNvPr>
          <p:cNvSpPr>
            <a:spLocks noGrp="1"/>
          </p:cNvSpPr>
          <p:nvPr>
            <p:ph type="body" sz="quarter" idx="14"/>
          </p:nvPr>
        </p:nvSpPr>
        <p:spPr>
          <a:xfrm>
            <a:off x="395287" y="3428998"/>
            <a:ext cx="3567113"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2">
            <a:extLst>
              <a:ext uri="{FF2B5EF4-FFF2-40B4-BE49-F238E27FC236}">
                <a16:creationId xmlns:a16="http://schemas.microsoft.com/office/drawing/2014/main" id="{1C5BD99D-90A9-4F5B-8A4F-460EA2D0A665}"/>
              </a:ext>
            </a:extLst>
          </p:cNvPr>
          <p:cNvSpPr>
            <a:spLocks noGrp="1"/>
          </p:cNvSpPr>
          <p:nvPr>
            <p:ph type="body" sz="quarter" idx="15"/>
          </p:nvPr>
        </p:nvSpPr>
        <p:spPr>
          <a:xfrm>
            <a:off x="4234481" y="3428998"/>
            <a:ext cx="3567113"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
            <a:extLst>
              <a:ext uri="{FF2B5EF4-FFF2-40B4-BE49-F238E27FC236}">
                <a16:creationId xmlns:a16="http://schemas.microsoft.com/office/drawing/2014/main" id="{9AFC1D11-E6C8-4F61-9A6B-A5ED2E564C1A}"/>
              </a:ext>
            </a:extLst>
          </p:cNvPr>
          <p:cNvSpPr>
            <a:spLocks noGrp="1"/>
          </p:cNvSpPr>
          <p:nvPr>
            <p:ph type="body" sz="quarter" idx="16"/>
          </p:nvPr>
        </p:nvSpPr>
        <p:spPr>
          <a:xfrm>
            <a:off x="8073675" y="3428998"/>
            <a:ext cx="3567113"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7504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08CB77A9-5016-40C1-886D-7E661CC0D6A7}"/>
              </a:ext>
            </a:extLst>
          </p:cNvPr>
          <p:cNvSpPr>
            <a:spLocks noGrp="1"/>
          </p:cNvSpPr>
          <p:nvPr>
            <p:ph type="dt" sz="half" idx="10"/>
          </p:nvPr>
        </p:nvSpPr>
        <p:spPr>
          <a:xfrm>
            <a:off x="1078992" y="6459785"/>
            <a:ext cx="2472271"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FCABBA-E313-437A-90A3-E0D0B28E9DA4}" type="datetime1">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t>7/13/2019</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ooter Placeholder 4">
            <a:extLst>
              <a:ext uri="{FF2B5EF4-FFF2-40B4-BE49-F238E27FC236}">
                <a16:creationId xmlns:a16="http://schemas.microsoft.com/office/drawing/2014/main" id="{B3049966-E919-4CF9-A0CB-4056F1C87C4F}"/>
              </a:ext>
            </a:extLst>
          </p:cNvPr>
          <p:cNvSpPr>
            <a:spLocks noGrp="1"/>
          </p:cNvSpPr>
          <p:nvPr>
            <p:ph type="ftr" sz="quarter" idx="11"/>
          </p:nvPr>
        </p:nvSpPr>
        <p:spPr>
          <a:xfrm>
            <a:off x="3721608" y="6459785"/>
            <a:ext cx="4822804"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rPr>
              <a:t>#MWSUG2019 #</a:t>
            </a:r>
            <a:r>
              <a:rPr lang="en-US" dirty="0" err="1">
                <a:solidFill>
                  <a:prstClr val="black"/>
                </a:solidFill>
              </a:rPr>
              <a:t>SSxx</a:t>
            </a:r>
            <a:endParaRPr kumimoji="0" lang="en-US" sz="1400" b="0" i="0" u="none" strike="noStrike" kern="1200" cap="all" spc="0" normalizeH="0" baseline="0" noProof="0" dirty="0">
              <a:ln>
                <a:noFill/>
              </a:ln>
              <a:solidFill>
                <a:prstClr val="black"/>
              </a:solidFill>
              <a:effectLst/>
              <a:uLnTx/>
              <a:uFillTx/>
              <a:latin typeface="Calibri" panose="020F0502020204030204"/>
              <a:ea typeface="+mn-ea"/>
              <a:cs typeface="+mn-cs"/>
            </a:endParaRPr>
          </a:p>
        </p:txBody>
      </p:sp>
      <p:sp>
        <p:nvSpPr>
          <p:cNvPr id="8" name="Slide Number Placeholder 5">
            <a:extLst>
              <a:ext uri="{FF2B5EF4-FFF2-40B4-BE49-F238E27FC236}">
                <a16:creationId xmlns:a16="http://schemas.microsoft.com/office/drawing/2014/main" id="{5F584A7B-C2B6-434F-A92D-07861D401F97}"/>
              </a:ext>
            </a:extLst>
          </p:cNvPr>
          <p:cNvSpPr>
            <a:spLocks noGrp="1"/>
          </p:cNvSpPr>
          <p:nvPr>
            <p:ph type="sldNum" sz="quarter" idx="12"/>
          </p:nvPr>
        </p:nvSpPr>
        <p:spPr>
          <a:xfrm>
            <a:off x="9857232" y="6459785"/>
            <a:ext cx="1312025"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C1D1B7-DEB0-410E-A23C-5CD438961BC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 Placeholder 2">
            <a:extLst>
              <a:ext uri="{FF2B5EF4-FFF2-40B4-BE49-F238E27FC236}">
                <a16:creationId xmlns:a16="http://schemas.microsoft.com/office/drawing/2014/main" id="{CC2BBE96-793A-4D76-B708-7944F5CBBE20}"/>
              </a:ext>
            </a:extLst>
          </p:cNvPr>
          <p:cNvSpPr>
            <a:spLocks noGrp="1"/>
          </p:cNvSpPr>
          <p:nvPr>
            <p:ph type="body" sz="quarter" idx="14"/>
          </p:nvPr>
        </p:nvSpPr>
        <p:spPr>
          <a:xfrm>
            <a:off x="395287" y="3428997"/>
            <a:ext cx="2607557"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2">
            <a:extLst>
              <a:ext uri="{FF2B5EF4-FFF2-40B4-BE49-F238E27FC236}">
                <a16:creationId xmlns:a16="http://schemas.microsoft.com/office/drawing/2014/main" id="{364EE7C9-2591-4F99-8F0D-25213B407F40}"/>
              </a:ext>
            </a:extLst>
          </p:cNvPr>
          <p:cNvSpPr>
            <a:spLocks noGrp="1"/>
          </p:cNvSpPr>
          <p:nvPr>
            <p:ph type="body" sz="quarter" idx="15"/>
          </p:nvPr>
        </p:nvSpPr>
        <p:spPr>
          <a:xfrm>
            <a:off x="3283360" y="3428997"/>
            <a:ext cx="2607557"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2">
            <a:extLst>
              <a:ext uri="{FF2B5EF4-FFF2-40B4-BE49-F238E27FC236}">
                <a16:creationId xmlns:a16="http://schemas.microsoft.com/office/drawing/2014/main" id="{3210230B-3E4D-48AF-A05F-EF8E67F7B3F6}"/>
              </a:ext>
            </a:extLst>
          </p:cNvPr>
          <p:cNvSpPr>
            <a:spLocks noGrp="1"/>
          </p:cNvSpPr>
          <p:nvPr>
            <p:ph type="body" sz="quarter" idx="16"/>
          </p:nvPr>
        </p:nvSpPr>
        <p:spPr>
          <a:xfrm>
            <a:off x="6171433" y="3428997"/>
            <a:ext cx="2607557"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2">
            <a:extLst>
              <a:ext uri="{FF2B5EF4-FFF2-40B4-BE49-F238E27FC236}">
                <a16:creationId xmlns:a16="http://schemas.microsoft.com/office/drawing/2014/main" id="{8AC49C92-78A6-4828-AF6E-C45C6F221959}"/>
              </a:ext>
            </a:extLst>
          </p:cNvPr>
          <p:cNvSpPr>
            <a:spLocks noGrp="1"/>
          </p:cNvSpPr>
          <p:nvPr>
            <p:ph type="body" sz="quarter" idx="17"/>
          </p:nvPr>
        </p:nvSpPr>
        <p:spPr>
          <a:xfrm>
            <a:off x="9059507" y="3428997"/>
            <a:ext cx="2607557" cy="27574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7304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A5A5A5"/>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fld id="{78AF3302-F921-44D7-AEC6-C44D3E5708D0}" type="datetime1">
              <a:rPr lang="en-US" smtClean="0"/>
              <a:t>7/13/2019</a:t>
            </a:fld>
            <a:endParaRPr lang="en-US"/>
          </a:p>
        </p:txBody>
      </p:sp>
      <p:sp>
        <p:nvSpPr>
          <p:cNvPr id="5" name="Footer Placeholder 4"/>
          <p:cNvSpPr>
            <a:spLocks noGrp="1"/>
          </p:cNvSpPr>
          <p:nvPr>
            <p:ph type="ftr" sz="quarter" idx="11"/>
          </p:nvPr>
        </p:nvSpPr>
        <p:spPr/>
        <p:txBody>
          <a:bodyPr/>
          <a:lstStyle/>
          <a:p>
            <a:r>
              <a:rPr lang="en-US" dirty="0"/>
              <a:t>#MWSUG2019 #</a:t>
            </a:r>
            <a:r>
              <a:rPr lang="en-US" dirty="0" err="1"/>
              <a:t>SSxx</a:t>
            </a:r>
            <a:endParaRPr lang="en-US" dirty="0"/>
          </a:p>
        </p:txBody>
      </p:sp>
      <p:sp>
        <p:nvSpPr>
          <p:cNvPr id="12" name="Title 1">
            <a:extLst>
              <a:ext uri="{FF2B5EF4-FFF2-40B4-BE49-F238E27FC236}">
                <a16:creationId xmlns:a16="http://schemas.microsoft.com/office/drawing/2014/main" id="{2AC4F227-0F97-46B7-A501-36010F911890}"/>
              </a:ext>
            </a:extLst>
          </p:cNvPr>
          <p:cNvSpPr>
            <a:spLocks noGrp="1"/>
          </p:cNvSpPr>
          <p:nvPr>
            <p:ph type="title"/>
          </p:nvPr>
        </p:nvSpPr>
        <p:spPr>
          <a:xfrm>
            <a:off x="1286759" y="3487985"/>
            <a:ext cx="10543997" cy="1408489"/>
          </a:xfrm>
        </p:spPr>
        <p:txBody>
          <a:bodyPr anchor="t">
            <a:normAutofit/>
          </a:bodyPr>
          <a:lstStyle>
            <a:lvl1pPr algn="l">
              <a:defRPr sz="4400" b="0" cap="all">
                <a:solidFill>
                  <a:schemeClr val="tx1">
                    <a:lumMod val="85000"/>
                    <a:lumOff val="15000"/>
                  </a:schemeClr>
                </a:solidFill>
              </a:defRPr>
            </a:lvl1pPr>
          </a:lstStyle>
          <a:p>
            <a:r>
              <a:rPr lang="en-US"/>
              <a:t>Click to edit Master title style</a:t>
            </a:r>
            <a:endParaRPr lang="en-US" dirty="0"/>
          </a:p>
        </p:txBody>
      </p:sp>
      <p:sp>
        <p:nvSpPr>
          <p:cNvPr id="13" name="Text Placeholder 2">
            <a:extLst>
              <a:ext uri="{FF2B5EF4-FFF2-40B4-BE49-F238E27FC236}">
                <a16:creationId xmlns:a16="http://schemas.microsoft.com/office/drawing/2014/main" id="{795E627F-63AF-48BD-84E0-404D3773A734}"/>
              </a:ext>
            </a:extLst>
          </p:cNvPr>
          <p:cNvSpPr>
            <a:spLocks noGrp="1"/>
          </p:cNvSpPr>
          <p:nvPr>
            <p:ph type="body" idx="1"/>
          </p:nvPr>
        </p:nvSpPr>
        <p:spPr>
          <a:xfrm>
            <a:off x="1286759" y="2203846"/>
            <a:ext cx="6135687" cy="1225154"/>
          </a:xfrm>
        </p:spPr>
        <p:txBody>
          <a:bodyPr anchor="b">
            <a:normAutofit/>
          </a:bodyPr>
          <a:lstStyle>
            <a:lvl1pPr marL="0" indent="0">
              <a:buNone/>
              <a:defRPr sz="2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4" name="Rectangle 13">
            <a:extLst>
              <a:ext uri="{FF2B5EF4-FFF2-40B4-BE49-F238E27FC236}">
                <a16:creationId xmlns:a16="http://schemas.microsoft.com/office/drawing/2014/main" id="{6DFAA8AE-3DA8-46A7-AD13-8F5F5C75A503}"/>
              </a:ext>
            </a:extLst>
          </p:cNvPr>
          <p:cNvSpPr/>
          <p:nvPr/>
        </p:nvSpPr>
        <p:spPr>
          <a:xfrm>
            <a:off x="-2470" y="5639"/>
            <a:ext cx="12188825" cy="4572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ECE2B027-D0A2-4944-B58B-9929D06B30EF}"/>
              </a:ext>
            </a:extLst>
          </p:cNvPr>
          <p:cNvSpPr/>
          <p:nvPr/>
        </p:nvSpPr>
        <p:spPr>
          <a:xfrm>
            <a:off x="-5630" y="458443"/>
            <a:ext cx="12188825"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20270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546EFC-A1BD-4EA0-AF1E-E18284568A84}" type="datetime1">
              <a:rPr lang="en-US" smtClean="0"/>
              <a:t>7/13/2019</a:t>
            </a:fld>
            <a:endParaRPr lang="en-US"/>
          </a:p>
        </p:txBody>
      </p:sp>
      <p:sp>
        <p:nvSpPr>
          <p:cNvPr id="6" name="Footer Placeholder 5"/>
          <p:cNvSpPr>
            <a:spLocks noGrp="1"/>
          </p:cNvSpPr>
          <p:nvPr>
            <p:ph type="ftr" sz="quarter" idx="11"/>
          </p:nvPr>
        </p:nvSpPr>
        <p:spPr/>
        <p:txBody>
          <a:bodyPr/>
          <a:lstStyle/>
          <a:p>
            <a:r>
              <a:rPr lang="en-US" dirty="0"/>
              <a:t>#MWSUG2019 #</a:t>
            </a:r>
            <a:r>
              <a:rPr lang="en-US" dirty="0" err="1"/>
              <a:t>SSxx</a:t>
            </a:r>
            <a:endParaRPr lang="en-US" dirty="0"/>
          </a:p>
        </p:txBody>
      </p:sp>
      <p:sp>
        <p:nvSpPr>
          <p:cNvPr id="7" name="Slide Number Placeholder 6"/>
          <p:cNvSpPr>
            <a:spLocks noGrp="1"/>
          </p:cNvSpPr>
          <p:nvPr>
            <p:ph type="sldNum" sz="quarter" idx="12"/>
          </p:nvPr>
        </p:nvSpPr>
        <p:spPr/>
        <p:txBody>
          <a:bodyPr/>
          <a:lstStyle/>
          <a:p>
            <a:fld id="{C8C1D1B7-DEB0-410E-A23C-5CD438961BCA}" type="slidenum">
              <a:rPr lang="en-US" smtClean="0"/>
              <a:t>‹#›</a:t>
            </a:fld>
            <a:endParaRPr lang="en-US"/>
          </a:p>
        </p:txBody>
      </p:sp>
    </p:spTree>
    <p:extLst>
      <p:ext uri="{BB962C8B-B14F-4D97-AF65-F5344CB8AC3E}">
        <p14:creationId xmlns:p14="http://schemas.microsoft.com/office/powerpoint/2010/main" val="586130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8C80C2-718A-4038-B379-2BB3BEEB703C}" type="datetime1">
              <a:rPr lang="en-US" smtClean="0"/>
              <a:t>7/13/2019</a:t>
            </a:fld>
            <a:endParaRPr lang="en-US"/>
          </a:p>
        </p:txBody>
      </p:sp>
      <p:sp>
        <p:nvSpPr>
          <p:cNvPr id="8" name="Footer Placeholder 7"/>
          <p:cNvSpPr>
            <a:spLocks noGrp="1"/>
          </p:cNvSpPr>
          <p:nvPr>
            <p:ph type="ftr" sz="quarter" idx="11"/>
          </p:nvPr>
        </p:nvSpPr>
        <p:spPr/>
        <p:txBody>
          <a:bodyPr/>
          <a:lstStyle/>
          <a:p>
            <a:r>
              <a:rPr lang="en-US" dirty="0"/>
              <a:t>#MWSUG2019 #</a:t>
            </a:r>
            <a:r>
              <a:rPr lang="en-US" dirty="0" err="1"/>
              <a:t>SSxx</a:t>
            </a:r>
            <a:endParaRPr lang="en-US" dirty="0"/>
          </a:p>
        </p:txBody>
      </p:sp>
      <p:sp>
        <p:nvSpPr>
          <p:cNvPr id="9" name="Slide Number Placeholder 8"/>
          <p:cNvSpPr>
            <a:spLocks noGrp="1"/>
          </p:cNvSpPr>
          <p:nvPr>
            <p:ph type="sldNum" sz="quarter" idx="12"/>
          </p:nvPr>
        </p:nvSpPr>
        <p:spPr/>
        <p:txBody>
          <a:bodyPr/>
          <a:lstStyle/>
          <a:p>
            <a:fld id="{C8C1D1B7-DEB0-410E-A23C-5CD438961BCA}" type="slidenum">
              <a:rPr lang="en-US" smtClean="0"/>
              <a:t>‹#›</a:t>
            </a:fld>
            <a:endParaRPr lang="en-US"/>
          </a:p>
        </p:txBody>
      </p:sp>
    </p:spTree>
    <p:extLst>
      <p:ext uri="{BB962C8B-B14F-4D97-AF65-F5344CB8AC3E}">
        <p14:creationId xmlns:p14="http://schemas.microsoft.com/office/powerpoint/2010/main" val="3936705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AC40D7-9EFB-4DFB-AB2E-919C01CC2F5D}" type="datetime1">
              <a:rPr lang="en-US" smtClean="0"/>
              <a:t>7/13/2019</a:t>
            </a:fld>
            <a:endParaRPr lang="en-US"/>
          </a:p>
        </p:txBody>
      </p:sp>
      <p:sp>
        <p:nvSpPr>
          <p:cNvPr id="4" name="Footer Placeholder 3"/>
          <p:cNvSpPr>
            <a:spLocks noGrp="1"/>
          </p:cNvSpPr>
          <p:nvPr>
            <p:ph type="ftr" sz="quarter" idx="11"/>
          </p:nvPr>
        </p:nvSpPr>
        <p:spPr/>
        <p:txBody>
          <a:bodyPr/>
          <a:lstStyle/>
          <a:p>
            <a:r>
              <a:rPr lang="en-US" dirty="0"/>
              <a:t>#MWSUG2019 #</a:t>
            </a:r>
            <a:r>
              <a:rPr lang="en-US" dirty="0" err="1"/>
              <a:t>SSxx</a:t>
            </a:r>
            <a:endParaRPr lang="en-US" dirty="0"/>
          </a:p>
        </p:txBody>
      </p:sp>
      <p:sp>
        <p:nvSpPr>
          <p:cNvPr id="5" name="Slide Number Placeholder 4"/>
          <p:cNvSpPr>
            <a:spLocks noGrp="1"/>
          </p:cNvSpPr>
          <p:nvPr>
            <p:ph type="sldNum" sz="quarter" idx="12"/>
          </p:nvPr>
        </p:nvSpPr>
        <p:spPr/>
        <p:txBody>
          <a:bodyPr/>
          <a:lstStyle/>
          <a:p>
            <a:fld id="{C8C1D1B7-DEB0-410E-A23C-5CD438961BCA}" type="slidenum">
              <a:rPr lang="en-US" smtClean="0"/>
              <a:t>‹#›</a:t>
            </a:fld>
            <a:endParaRPr lang="en-US"/>
          </a:p>
        </p:txBody>
      </p:sp>
    </p:spTree>
    <p:extLst>
      <p:ext uri="{BB962C8B-B14F-4D97-AF65-F5344CB8AC3E}">
        <p14:creationId xmlns:p14="http://schemas.microsoft.com/office/powerpoint/2010/main" val="130001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1_Vertical Title and Text">
    <p:spTree>
      <p:nvGrpSpPr>
        <p:cNvPr id="1" name=""/>
        <p:cNvGrpSpPr/>
        <p:nvPr/>
      </p:nvGrpSpPr>
      <p:grpSpPr>
        <a:xfrm>
          <a:off x="0" y="0"/>
          <a:ext cx="0" cy="0"/>
          <a:chOff x="0" y="0"/>
          <a:chExt cx="0" cy="0"/>
        </a:xfrm>
      </p:grpSpPr>
      <p:sp>
        <p:nvSpPr>
          <p:cNvPr id="7" name="Rectangle 6"/>
          <p:cNvSpPr/>
          <p:nvPr/>
        </p:nvSpPr>
        <p:spPr>
          <a:xfrm>
            <a:off x="0" y="11755"/>
            <a:ext cx="12188825" cy="4572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479898"/>
            <a:ext cx="12188825" cy="6400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a:xfrm>
            <a:off x="1074696" y="6459785"/>
            <a:ext cx="2472271" cy="365125"/>
          </a:xfrm>
        </p:spPr>
        <p:txBody>
          <a:bodyPr/>
          <a:lstStyle/>
          <a:p>
            <a:fld id="{48DC0467-C89A-4480-BFAC-B3F236AB886D}" type="datetime1">
              <a:rPr lang="en-US" smtClean="0"/>
              <a:t>7/13/2019</a:t>
            </a:fld>
            <a:endParaRPr lang="en-US"/>
          </a:p>
        </p:txBody>
      </p:sp>
      <p:sp>
        <p:nvSpPr>
          <p:cNvPr id="5" name="Footer Placeholder 4"/>
          <p:cNvSpPr>
            <a:spLocks noGrp="1"/>
          </p:cNvSpPr>
          <p:nvPr>
            <p:ph type="ftr" sz="quarter" idx="11"/>
          </p:nvPr>
        </p:nvSpPr>
        <p:spPr>
          <a:xfrm>
            <a:off x="3720050" y="6459785"/>
            <a:ext cx="4822804" cy="365125"/>
          </a:xfrm>
        </p:spPr>
        <p:txBody>
          <a:bodyPr/>
          <a:lstStyle/>
          <a:p>
            <a:r>
              <a:rPr lang="en-US" dirty="0"/>
              <a:t>#MWSUG2019 #</a:t>
            </a:r>
            <a:r>
              <a:rPr lang="en-US" dirty="0" err="1"/>
              <a:t>SSxx</a:t>
            </a:r>
            <a:endParaRPr lang="en-US" dirty="0"/>
          </a:p>
        </p:txBody>
      </p:sp>
      <p:sp>
        <p:nvSpPr>
          <p:cNvPr id="6" name="Slide Number Placeholder 5"/>
          <p:cNvSpPr>
            <a:spLocks noGrp="1"/>
          </p:cNvSpPr>
          <p:nvPr>
            <p:ph type="sldNum" sz="quarter" idx="12"/>
          </p:nvPr>
        </p:nvSpPr>
        <p:spPr>
          <a:xfrm>
            <a:off x="9855293" y="6459785"/>
            <a:ext cx="1312025" cy="365125"/>
          </a:xfrm>
        </p:spPr>
        <p:txBody>
          <a:bodyPr/>
          <a:lstStyle/>
          <a:p>
            <a:fld id="{C8C1D1B7-DEB0-410E-A23C-5CD438961BCA}" type="slidenum">
              <a:rPr lang="en-US" smtClean="0"/>
              <a:t>‹#›</a:t>
            </a:fld>
            <a:endParaRPr lang="en-US"/>
          </a:p>
        </p:txBody>
      </p:sp>
      <p:sp>
        <p:nvSpPr>
          <p:cNvPr id="11" name="Title 1">
            <a:extLst>
              <a:ext uri="{FF2B5EF4-FFF2-40B4-BE49-F238E27FC236}">
                <a16:creationId xmlns:a16="http://schemas.microsoft.com/office/drawing/2014/main" id="{778C78E1-84AA-4679-BAF0-5821EF493F09}"/>
              </a:ext>
            </a:extLst>
          </p:cNvPr>
          <p:cNvSpPr>
            <a:spLocks noGrp="1"/>
          </p:cNvSpPr>
          <p:nvPr>
            <p:ph type="title"/>
          </p:nvPr>
        </p:nvSpPr>
        <p:spPr>
          <a:xfrm>
            <a:off x="1097279" y="4968328"/>
            <a:ext cx="10058399" cy="445770"/>
          </a:xfrm>
        </p:spPr>
        <p:txBody>
          <a:bodyPr anchor="b"/>
          <a:lstStyle>
            <a:lvl1pPr algn="ctr">
              <a:defRPr sz="2200" b="1"/>
            </a:lvl1pPr>
          </a:lstStyle>
          <a:p>
            <a:r>
              <a:rPr lang="en-US"/>
              <a:t>Click to edit Master title style</a:t>
            </a:r>
            <a:endParaRPr lang="en-US" dirty="0"/>
          </a:p>
        </p:txBody>
      </p:sp>
      <p:sp>
        <p:nvSpPr>
          <p:cNvPr id="12" name="Text Placeholder 3">
            <a:extLst>
              <a:ext uri="{FF2B5EF4-FFF2-40B4-BE49-F238E27FC236}">
                <a16:creationId xmlns:a16="http://schemas.microsoft.com/office/drawing/2014/main" id="{8ED1C67F-4F05-4597-9463-4F3A71B96DE9}"/>
              </a:ext>
            </a:extLst>
          </p:cNvPr>
          <p:cNvSpPr>
            <a:spLocks noGrp="1"/>
          </p:cNvSpPr>
          <p:nvPr>
            <p:ph type="body" sz="half" idx="2"/>
          </p:nvPr>
        </p:nvSpPr>
        <p:spPr>
          <a:xfrm>
            <a:off x="1097279" y="5418670"/>
            <a:ext cx="10058399" cy="4572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5" name="Content Placeholder 2">
            <a:extLst>
              <a:ext uri="{FF2B5EF4-FFF2-40B4-BE49-F238E27FC236}">
                <a16:creationId xmlns:a16="http://schemas.microsoft.com/office/drawing/2014/main" id="{2B828923-2350-44A2-A7B7-EED8F5EB5333}"/>
              </a:ext>
            </a:extLst>
          </p:cNvPr>
          <p:cNvSpPr>
            <a:spLocks noGrp="1"/>
          </p:cNvSpPr>
          <p:nvPr>
            <p:ph idx="1"/>
          </p:nvPr>
        </p:nvSpPr>
        <p:spPr>
          <a:xfrm>
            <a:off x="1097280" y="705556"/>
            <a:ext cx="1005840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512336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Date Placeholder 3">
            <a:extLst>
              <a:ext uri="{FF2B5EF4-FFF2-40B4-BE49-F238E27FC236}">
                <a16:creationId xmlns:a16="http://schemas.microsoft.com/office/drawing/2014/main" id="{F4AA1C67-DC4E-4192-AF75-F78D5E9D6041}"/>
              </a:ext>
            </a:extLst>
          </p:cNvPr>
          <p:cNvSpPr>
            <a:spLocks noGrp="1"/>
          </p:cNvSpPr>
          <p:nvPr>
            <p:ph type="dt" sz="half" idx="10"/>
          </p:nvPr>
        </p:nvSpPr>
        <p:spPr>
          <a:xfrm>
            <a:off x="1074696" y="6459785"/>
            <a:ext cx="2472271" cy="365125"/>
          </a:xfrm>
        </p:spPr>
        <p:txBody>
          <a:bodyPr/>
          <a:lstStyle/>
          <a:p>
            <a:fld id="{6F7CAC47-C6D4-410E-A5F6-4E10EB30062E}" type="datetime1">
              <a:rPr lang="en-US" smtClean="0"/>
              <a:t>7/13/2019</a:t>
            </a:fld>
            <a:endParaRPr lang="en-US"/>
          </a:p>
        </p:txBody>
      </p:sp>
      <p:sp>
        <p:nvSpPr>
          <p:cNvPr id="11" name="Footer Placeholder 4">
            <a:extLst>
              <a:ext uri="{FF2B5EF4-FFF2-40B4-BE49-F238E27FC236}">
                <a16:creationId xmlns:a16="http://schemas.microsoft.com/office/drawing/2014/main" id="{EC5BC4A9-B86F-4990-9077-2BD6436D8884}"/>
              </a:ext>
            </a:extLst>
          </p:cNvPr>
          <p:cNvSpPr>
            <a:spLocks noGrp="1"/>
          </p:cNvSpPr>
          <p:nvPr>
            <p:ph type="ftr" sz="quarter" idx="11"/>
          </p:nvPr>
        </p:nvSpPr>
        <p:spPr>
          <a:xfrm>
            <a:off x="3720050" y="6459785"/>
            <a:ext cx="4822804" cy="365125"/>
          </a:xfrm>
        </p:spPr>
        <p:txBody>
          <a:bodyPr/>
          <a:lstStyle/>
          <a:p>
            <a:r>
              <a:rPr lang="en-US" dirty="0"/>
              <a:t>#MWSUG2019 #</a:t>
            </a:r>
            <a:r>
              <a:rPr lang="en-US" dirty="0" err="1"/>
              <a:t>SSxx</a:t>
            </a:r>
            <a:endParaRPr lang="en-US" dirty="0"/>
          </a:p>
        </p:txBody>
      </p:sp>
      <p:sp>
        <p:nvSpPr>
          <p:cNvPr id="12" name="Slide Number Placeholder 5">
            <a:extLst>
              <a:ext uri="{FF2B5EF4-FFF2-40B4-BE49-F238E27FC236}">
                <a16:creationId xmlns:a16="http://schemas.microsoft.com/office/drawing/2014/main" id="{05CA2AB0-3990-4F8D-B257-4498714B8756}"/>
              </a:ext>
            </a:extLst>
          </p:cNvPr>
          <p:cNvSpPr>
            <a:spLocks noGrp="1"/>
          </p:cNvSpPr>
          <p:nvPr>
            <p:ph type="sldNum" sz="quarter" idx="12"/>
          </p:nvPr>
        </p:nvSpPr>
        <p:spPr>
          <a:xfrm>
            <a:off x="9855293" y="6459785"/>
            <a:ext cx="1312025" cy="365125"/>
          </a:xfrm>
        </p:spPr>
        <p:txBody>
          <a:bodyPr/>
          <a:lstStyle/>
          <a:p>
            <a:fld id="{C8C1D1B7-DEB0-410E-A23C-5CD438961BCA}" type="slidenum">
              <a:rPr lang="en-US" smtClean="0"/>
              <a:t>‹#›</a:t>
            </a:fld>
            <a:endParaRPr lang="en-US" dirty="0"/>
          </a:p>
        </p:txBody>
      </p:sp>
    </p:spTree>
    <p:extLst>
      <p:ext uri="{BB962C8B-B14F-4D97-AF65-F5344CB8AC3E}">
        <p14:creationId xmlns:p14="http://schemas.microsoft.com/office/powerpoint/2010/main" val="392300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2286000"/>
          </a:xfrm>
        </p:spPr>
        <p:txBody>
          <a:bodyPr lIns="91440" rIns="91440">
            <a:normAutofit/>
          </a:bodyPr>
          <a:lstStyle>
            <a:lvl1pPr marL="0" indent="0">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281164" y="6459785"/>
            <a:ext cx="2618510" cy="365125"/>
          </a:xfrm>
        </p:spPr>
        <p:txBody>
          <a:bodyPr/>
          <a:lstStyle>
            <a:lvl1pPr algn="l">
              <a:defRPr/>
            </a:lvl1pPr>
          </a:lstStyle>
          <a:p>
            <a:fld id="{2F08F6E6-A66D-43DB-9F6E-58974C6704A5}" type="datetime1">
              <a:rPr lang="en-US" smtClean="0"/>
              <a:t>7/13/2019</a:t>
            </a:fld>
            <a:endParaRPr lang="en-US"/>
          </a:p>
        </p:txBody>
      </p:sp>
      <p:sp>
        <p:nvSpPr>
          <p:cNvPr id="6" name="Footer Placeholder 5"/>
          <p:cNvSpPr>
            <a:spLocks noGrp="1"/>
          </p:cNvSpPr>
          <p:nvPr>
            <p:ph type="ftr" sz="quarter" idx="11"/>
          </p:nvPr>
        </p:nvSpPr>
        <p:spPr>
          <a:xfrm>
            <a:off x="7453496" y="6459785"/>
            <a:ext cx="4648200" cy="365125"/>
          </a:xfrm>
        </p:spPr>
        <p:txBody>
          <a:bodyPr/>
          <a:lstStyle>
            <a:lvl1pPr algn="l">
              <a:defRPr>
                <a:solidFill>
                  <a:schemeClr val="tx2"/>
                </a:solidFill>
              </a:defRPr>
            </a:lvl1pPr>
          </a:lstStyle>
          <a:p>
            <a:r>
              <a:rPr lang="en-US" dirty="0"/>
              <a:t>#MWSUG2019 #</a:t>
            </a:r>
            <a:r>
              <a:rPr lang="en-US" dirty="0" err="1"/>
              <a:t>SSxx</a:t>
            </a:r>
            <a:endParaRPr lang="en-US" dirty="0"/>
          </a:p>
        </p:txBody>
      </p:sp>
      <p:sp>
        <p:nvSpPr>
          <p:cNvPr id="7" name="Slide Number Placeholder 6"/>
          <p:cNvSpPr>
            <a:spLocks noGrp="1"/>
          </p:cNvSpPr>
          <p:nvPr>
            <p:ph type="sldNum" sz="quarter" idx="12"/>
          </p:nvPr>
        </p:nvSpPr>
        <p:spPr>
          <a:xfrm>
            <a:off x="10352010" y="6459785"/>
            <a:ext cx="1312025" cy="365125"/>
          </a:xfrm>
        </p:spPr>
        <p:txBody>
          <a:bodyPr/>
          <a:lstStyle>
            <a:lvl1pPr>
              <a:defRPr>
                <a:solidFill>
                  <a:schemeClr val="tx2"/>
                </a:solidFill>
              </a:defRPr>
            </a:lvl1pPr>
          </a:lstStyle>
          <a:p>
            <a:fld id="{C8C1D1B7-DEB0-410E-A23C-5CD438961BCA}" type="slidenum">
              <a:rPr lang="en-US" smtClean="0"/>
              <a:t>‹#›</a:t>
            </a:fld>
            <a:endParaRPr lang="en-US"/>
          </a:p>
        </p:txBody>
      </p:sp>
      <p:pic>
        <p:nvPicPr>
          <p:cNvPr id="12" name="Picture 11">
            <a:extLst>
              <a:ext uri="{FF2B5EF4-FFF2-40B4-BE49-F238E27FC236}">
                <a16:creationId xmlns:a16="http://schemas.microsoft.com/office/drawing/2014/main" id="{4BC9DFAA-45C3-417E-A57A-2F74BFA9B03D}"/>
              </a:ext>
            </a:extLst>
          </p:cNvPr>
          <p:cNvPicPr>
            <a:picLocks noChangeAspect="1"/>
          </p:cNvPicPr>
          <p:nvPr userDrawn="1"/>
        </p:nvPicPr>
        <p:blipFill>
          <a:blip r:embed="rId2"/>
          <a:stretch>
            <a:fillRect/>
          </a:stretch>
        </p:blipFill>
        <p:spPr>
          <a:xfrm>
            <a:off x="838871" y="4789707"/>
            <a:ext cx="2504679" cy="1998192"/>
          </a:xfrm>
          <a:prstGeom prst="rect">
            <a:avLst/>
          </a:prstGeom>
          <a:ln>
            <a:solidFill>
              <a:schemeClr val="accent2">
                <a:lumMod val="75000"/>
                <a:alpha val="95000"/>
              </a:schemeClr>
            </a:solidFill>
          </a:ln>
        </p:spPr>
      </p:pic>
    </p:spTree>
    <p:extLst>
      <p:ext uri="{BB962C8B-B14F-4D97-AF65-F5344CB8AC3E}">
        <p14:creationId xmlns:p14="http://schemas.microsoft.com/office/powerpoint/2010/main" val="228765077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1.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0" y="6334316"/>
            <a:ext cx="12192001" cy="65998"/>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28027" y="6459785"/>
            <a:ext cx="2472271" cy="365125"/>
          </a:xfrm>
          <a:prstGeom prst="rect">
            <a:avLst/>
          </a:prstGeom>
        </p:spPr>
        <p:txBody>
          <a:bodyPr vert="horz" lIns="91440" tIns="45720" rIns="91440" bIns="45720" rtlCol="0" anchor="ctr"/>
          <a:lstStyle>
            <a:lvl1pPr algn="l">
              <a:defRPr sz="1400">
                <a:solidFill>
                  <a:schemeClr val="tx1"/>
                </a:solidFill>
              </a:defRPr>
            </a:lvl1pPr>
          </a:lstStyle>
          <a:p>
            <a:fld id="{CBFFE02A-63BB-4E9D-AB35-76C07E355075}" type="datetime1">
              <a:rPr lang="en-US" smtClean="0"/>
              <a:t>7/13/2019</a:t>
            </a:fld>
            <a:endParaRPr lang="en-US" dirty="0"/>
          </a:p>
        </p:txBody>
      </p:sp>
      <p:sp>
        <p:nvSpPr>
          <p:cNvPr id="5" name="Footer Placeholder 4"/>
          <p:cNvSpPr>
            <a:spLocks noGrp="1"/>
          </p:cNvSpPr>
          <p:nvPr>
            <p:ph type="ftr" sz="quarter" idx="3"/>
          </p:nvPr>
        </p:nvSpPr>
        <p:spPr>
          <a:xfrm>
            <a:off x="2783069" y="6459785"/>
            <a:ext cx="4822804" cy="365125"/>
          </a:xfrm>
          <a:prstGeom prst="rect">
            <a:avLst/>
          </a:prstGeom>
        </p:spPr>
        <p:txBody>
          <a:bodyPr vert="horz" lIns="91440" tIns="45720" rIns="91440" bIns="45720" rtlCol="0" anchor="ctr"/>
          <a:lstStyle>
            <a:lvl1pPr algn="ctr">
              <a:defRPr sz="1400" cap="all" baseline="0">
                <a:solidFill>
                  <a:schemeClr val="tx1"/>
                </a:solidFill>
              </a:defRPr>
            </a:lvl1pPr>
          </a:lstStyle>
          <a:p>
            <a:r>
              <a:rPr lang="en-US" dirty="0"/>
              <a:t>#MWSUG2019 #</a:t>
            </a:r>
            <a:r>
              <a:rPr lang="en-US" dirty="0" err="1"/>
              <a:t>SSxx</a:t>
            </a:r>
            <a:endParaRPr lang="en-US" dirty="0"/>
          </a:p>
        </p:txBody>
      </p:sp>
      <p:sp>
        <p:nvSpPr>
          <p:cNvPr id="6" name="Slide Number Placeholder 5"/>
          <p:cNvSpPr>
            <a:spLocks noGrp="1"/>
          </p:cNvSpPr>
          <p:nvPr>
            <p:ph type="sldNum" sz="quarter" idx="4"/>
          </p:nvPr>
        </p:nvSpPr>
        <p:spPr>
          <a:xfrm>
            <a:off x="7699114" y="6459785"/>
            <a:ext cx="1312025" cy="365125"/>
          </a:xfrm>
          <a:prstGeom prst="rect">
            <a:avLst/>
          </a:prstGeom>
        </p:spPr>
        <p:txBody>
          <a:bodyPr vert="horz" lIns="91440" tIns="45720" rIns="91440" bIns="45720" rtlCol="0" anchor="ctr"/>
          <a:lstStyle>
            <a:lvl1pPr algn="r">
              <a:defRPr sz="1400">
                <a:solidFill>
                  <a:schemeClr val="tx1"/>
                </a:solidFill>
              </a:defRPr>
            </a:lvl1pPr>
          </a:lstStyle>
          <a:p>
            <a:fld id="{C8C1D1B7-DEB0-410E-A23C-5CD438961BCA}"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52689B94-25AA-41C6-9694-BE67C5F004A5}"/>
              </a:ext>
            </a:extLst>
          </p:cNvPr>
          <p:cNvPicPr>
            <a:picLocks noChangeAspect="1"/>
          </p:cNvPicPr>
          <p:nvPr userDrawn="1"/>
        </p:nvPicPr>
        <p:blipFill>
          <a:blip r:embed="rId18"/>
          <a:stretch>
            <a:fillRect/>
          </a:stretch>
        </p:blipFill>
        <p:spPr>
          <a:xfrm>
            <a:off x="10275640" y="5237707"/>
            <a:ext cx="1853322" cy="1478550"/>
          </a:xfrm>
          <a:prstGeom prst="rect">
            <a:avLst/>
          </a:prstGeom>
          <a:ln>
            <a:solidFill>
              <a:schemeClr val="accent2">
                <a:lumMod val="75000"/>
                <a:alpha val="95000"/>
              </a:schemeClr>
            </a:solidFill>
          </a:ln>
        </p:spPr>
      </p:pic>
    </p:spTree>
    <p:extLst>
      <p:ext uri="{BB962C8B-B14F-4D97-AF65-F5344CB8AC3E}">
        <p14:creationId xmlns:p14="http://schemas.microsoft.com/office/powerpoint/2010/main" val="3932997893"/>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37" r:id="rId13"/>
    <p:sldLayoutId id="2147483739" r:id="rId14"/>
    <p:sldLayoutId id="2147483740" r:id="rId15"/>
    <p:sldLayoutId id="2147483741"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FF0000"/>
        </a:buClr>
        <a:buSzPct val="99000"/>
        <a:buFont typeface="Wingdings" panose="05000000000000000000" pitchFamily="2" charset="2"/>
        <a:buChar char="Ø"/>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FF0000"/>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FF0000"/>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FF0000"/>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p:nvSpPr>
        <p:spPr>
          <a:xfrm>
            <a:off x="0" y="6334316"/>
            <a:ext cx="12192001" cy="65998"/>
          </a:xfrm>
          <a:prstGeom prst="rect">
            <a:avLst/>
          </a:prstGeom>
          <a:solidFill>
            <a:srgbClr val="F4963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78992" y="6459785"/>
            <a:ext cx="2472271" cy="365125"/>
          </a:xfrm>
          <a:prstGeom prst="rect">
            <a:avLst/>
          </a:prstGeom>
        </p:spPr>
        <p:txBody>
          <a:bodyPr vert="horz" lIns="91440" tIns="45720" rIns="91440" bIns="45720" rtlCol="0" anchor="ctr"/>
          <a:lstStyle>
            <a:lvl1pPr algn="l">
              <a:defRPr sz="1400">
                <a:solidFill>
                  <a:schemeClr val="tx1"/>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DD1E7727-DC9A-4602-A756-3788A9370CA5}" type="datetime1">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t>7/13/2019</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721608" y="6459785"/>
            <a:ext cx="4822804" cy="365125"/>
          </a:xfrm>
          <a:prstGeom prst="rect">
            <a:avLst/>
          </a:prstGeom>
        </p:spPr>
        <p:txBody>
          <a:bodyPr vert="horz" lIns="91440" tIns="45720" rIns="91440" bIns="45720" rtlCol="0" anchor="ctr"/>
          <a:lstStyle>
            <a:lvl1pPr algn="ctr">
              <a:defRPr sz="1400" cap="all" baseline="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rPr>
              <a:t>#MWSUG2019 #</a:t>
            </a:r>
            <a:r>
              <a:rPr lang="en-US" dirty="0" err="1">
                <a:solidFill>
                  <a:prstClr val="black"/>
                </a:solidFill>
              </a:rPr>
              <a:t>SSxx</a:t>
            </a:r>
            <a:endParaRPr kumimoji="0" lang="en-US" sz="1400" b="0" i="0" u="none" strike="noStrike" kern="1200" cap="all" spc="0" normalizeH="0" baseline="0" noProof="0" dirty="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9857232" y="6459785"/>
            <a:ext cx="1312025" cy="365125"/>
          </a:xfrm>
          <a:prstGeom prst="rect">
            <a:avLst/>
          </a:prstGeom>
        </p:spPr>
        <p:txBody>
          <a:bodyPr vert="horz" lIns="91440" tIns="45720" rIns="91440" bIns="45720" rtlCol="0" anchor="ctr"/>
          <a:lstStyle>
            <a:lvl1pPr algn="r">
              <a:defRPr sz="1400">
                <a:solidFill>
                  <a:schemeClr val="tx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C8C1D1B7-DEB0-410E-A23C-5CD438961BC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0F0C91A-8CEC-4508-9B30-25CA99A319D0}"/>
              </a:ext>
            </a:extLst>
          </p:cNvPr>
          <p:cNvPicPr>
            <a:picLocks noChangeAspect="1"/>
          </p:cNvPicPr>
          <p:nvPr userDrawn="1"/>
        </p:nvPicPr>
        <p:blipFill>
          <a:blip r:embed="rId7"/>
          <a:stretch>
            <a:fillRect/>
          </a:stretch>
        </p:blipFill>
        <p:spPr>
          <a:xfrm>
            <a:off x="3886200" y="140903"/>
            <a:ext cx="3772646" cy="3009755"/>
          </a:xfrm>
          <a:prstGeom prst="rect">
            <a:avLst/>
          </a:prstGeom>
          <a:ln>
            <a:solidFill>
              <a:schemeClr val="accent2">
                <a:lumMod val="75000"/>
                <a:alpha val="95000"/>
              </a:schemeClr>
            </a:solidFill>
          </a:ln>
        </p:spPr>
      </p:pic>
    </p:spTree>
    <p:extLst>
      <p:ext uri="{BB962C8B-B14F-4D97-AF65-F5344CB8AC3E}">
        <p14:creationId xmlns:p14="http://schemas.microsoft.com/office/powerpoint/2010/main" val="254102878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FF0000"/>
        </a:buClr>
        <a:buSzPct val="99000"/>
        <a:buFont typeface="Wingdings" panose="05000000000000000000" pitchFamily="2" charset="2"/>
        <a:buChar char="Ø"/>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FF0000"/>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FF0000"/>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FF0000"/>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FA926-CE41-42D2-B3DA-A9A7D2ADE39C}"/>
              </a:ext>
            </a:extLst>
          </p:cNvPr>
          <p:cNvSpPr>
            <a:spLocks noGrp="1"/>
          </p:cNvSpPr>
          <p:nvPr>
            <p:ph type="ctrTitle"/>
          </p:nvPr>
        </p:nvSpPr>
        <p:spPr/>
        <p:txBody>
          <a:bodyPr/>
          <a:lstStyle/>
          <a:p>
            <a:r>
              <a:rPr lang="en-US" dirty="0"/>
              <a:t>How to Succeed at MWSUG 2019</a:t>
            </a:r>
          </a:p>
        </p:txBody>
      </p:sp>
      <p:sp>
        <p:nvSpPr>
          <p:cNvPr id="3" name="Subtitle 2">
            <a:extLst>
              <a:ext uri="{FF2B5EF4-FFF2-40B4-BE49-F238E27FC236}">
                <a16:creationId xmlns:a16="http://schemas.microsoft.com/office/drawing/2014/main" id="{FD7DF7A7-ED84-432B-8653-28CF2E447F46}"/>
              </a:ext>
            </a:extLst>
          </p:cNvPr>
          <p:cNvSpPr>
            <a:spLocks noGrp="1"/>
          </p:cNvSpPr>
          <p:nvPr>
            <p:ph type="subTitle" idx="1"/>
          </p:nvPr>
        </p:nvSpPr>
        <p:spPr/>
        <p:txBody>
          <a:bodyPr/>
          <a:lstStyle/>
          <a:p>
            <a:r>
              <a:rPr lang="en-US" dirty="0"/>
              <a:t>Click to add Author(s) biography.  This slide will be shown as people arrive to the room, during the few minutes prior to the presentation.  You can make this as long or short as you like.</a:t>
            </a:r>
          </a:p>
          <a:p>
            <a:endParaRPr lang="en-US" dirty="0"/>
          </a:p>
          <a:p>
            <a:r>
              <a:rPr lang="en-US" dirty="0"/>
              <a:t>Author1 has been using SAS x number of years and works for....</a:t>
            </a:r>
          </a:p>
          <a:p>
            <a:r>
              <a:rPr lang="en-US" dirty="0"/>
              <a:t>Author2 is a SAS Certified Professional, currently working on....</a:t>
            </a:r>
          </a:p>
        </p:txBody>
      </p:sp>
      <p:sp>
        <p:nvSpPr>
          <p:cNvPr id="4" name="Footer Placeholder 3">
            <a:extLst>
              <a:ext uri="{FF2B5EF4-FFF2-40B4-BE49-F238E27FC236}">
                <a16:creationId xmlns:a16="http://schemas.microsoft.com/office/drawing/2014/main" id="{A9AFCC48-1D4D-4302-AC27-41743D3D833C}"/>
              </a:ext>
            </a:extLst>
          </p:cNvPr>
          <p:cNvSpPr>
            <a:spLocks noGrp="1"/>
          </p:cNvSpPr>
          <p:nvPr>
            <p:ph type="ftr" sz="quarter" idx="11"/>
          </p:nvPr>
        </p:nvSpPr>
        <p:spPr/>
        <p:txBody>
          <a:bodyPr/>
          <a:lstStyle/>
          <a:p>
            <a:r>
              <a:rPr lang="en-US" dirty="0"/>
              <a:t>#MWSUG2019 #</a:t>
            </a:r>
            <a:r>
              <a:rPr lang="en-US" dirty="0" err="1"/>
              <a:t>SSxx</a:t>
            </a:r>
            <a:endParaRPr lang="en-US" dirty="0"/>
          </a:p>
        </p:txBody>
      </p:sp>
    </p:spTree>
    <p:extLst>
      <p:ext uri="{BB962C8B-B14F-4D97-AF65-F5344CB8AC3E}">
        <p14:creationId xmlns:p14="http://schemas.microsoft.com/office/powerpoint/2010/main" val="1198309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#MWSUG2019 #</a:t>
            </a:r>
            <a:r>
              <a:rPr lang="en-US" dirty="0" err="1"/>
              <a:t>SSxx</a:t>
            </a:r>
            <a:endParaRPr lang="en-US" dirty="0"/>
          </a:p>
        </p:txBody>
      </p:sp>
      <p:sp>
        <p:nvSpPr>
          <p:cNvPr id="4" name="Text Placeholder 3"/>
          <p:cNvSpPr>
            <a:spLocks noGrp="1"/>
          </p:cNvSpPr>
          <p:nvPr>
            <p:ph type="body" sz="quarter" idx="13"/>
          </p:nvPr>
        </p:nvSpPr>
        <p:spPr/>
        <p:txBody>
          <a:bodyPr>
            <a:normAutofit fontScale="92500" lnSpcReduction="20000"/>
          </a:bodyPr>
          <a:lstStyle/>
          <a:p>
            <a:r>
              <a:rPr lang="en-US" dirty="0">
                <a:solidFill>
                  <a:schemeClr val="tx1"/>
                </a:solidFill>
              </a:rPr>
              <a:t>Name of Presenter</a:t>
            </a:r>
          </a:p>
          <a:p>
            <a:r>
              <a:rPr lang="en-US" dirty="0">
                <a:solidFill>
                  <a:schemeClr val="tx1"/>
                </a:solidFill>
              </a:rPr>
              <a:t>Company</a:t>
            </a:r>
          </a:p>
          <a:p>
            <a:r>
              <a:rPr lang="en-US" dirty="0">
                <a:solidFill>
                  <a:schemeClr val="tx1"/>
                </a:solidFill>
              </a:rPr>
              <a:t>Address</a:t>
            </a:r>
          </a:p>
          <a:p>
            <a:r>
              <a:rPr lang="en-US" dirty="0">
                <a:solidFill>
                  <a:schemeClr val="tx1"/>
                </a:solidFill>
              </a:rPr>
              <a:t>Phone</a:t>
            </a:r>
          </a:p>
          <a:p>
            <a:r>
              <a:rPr lang="en-US" dirty="0">
                <a:solidFill>
                  <a:schemeClr val="tx1"/>
                </a:solidFill>
              </a:rPr>
              <a:t>Email</a:t>
            </a:r>
          </a:p>
          <a:p>
            <a:r>
              <a:rPr lang="en-US" dirty="0">
                <a:solidFill>
                  <a:schemeClr val="tx1"/>
                </a:solidFill>
              </a:rPr>
              <a:t>Web</a:t>
            </a:r>
          </a:p>
          <a:p>
            <a:r>
              <a:rPr lang="en-US" dirty="0">
                <a:solidFill>
                  <a:schemeClr val="tx1"/>
                </a:solidFill>
              </a:rPr>
              <a:t>Twitter</a:t>
            </a:r>
          </a:p>
        </p:txBody>
      </p:sp>
    </p:spTree>
    <p:extLst>
      <p:ext uri="{BB962C8B-B14F-4D97-AF65-F5344CB8AC3E}">
        <p14:creationId xmlns:p14="http://schemas.microsoft.com/office/powerpoint/2010/main" val="119246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dirty="0"/>
              <a:t>Outline</a:t>
            </a:r>
          </a:p>
        </p:txBody>
      </p:sp>
      <p:sp>
        <p:nvSpPr>
          <p:cNvPr id="14" name="Content Placeholder 13"/>
          <p:cNvSpPr>
            <a:spLocks noGrp="1"/>
          </p:cNvSpPr>
          <p:nvPr>
            <p:ph idx="1"/>
          </p:nvPr>
        </p:nvSpPr>
        <p:spPr/>
        <p:txBody>
          <a:bodyPr/>
          <a:lstStyle/>
          <a:p>
            <a:pPr lvl="0"/>
            <a:r>
              <a:rPr lang="en-US" dirty="0"/>
              <a:t>Keep your font sizes consistent throughout the presentation</a:t>
            </a:r>
          </a:p>
          <a:p>
            <a:r>
              <a:rPr lang="en-US" dirty="0"/>
              <a:t>Remember to fill in your two-letter Section Abbreviation and two-digit Paper number in the hashtag in the footer</a:t>
            </a:r>
          </a:p>
          <a:p>
            <a:r>
              <a:rPr lang="en-US" dirty="0"/>
              <a:t>Keep text to a minimum</a:t>
            </a:r>
          </a:p>
        </p:txBody>
      </p:sp>
      <p:sp>
        <p:nvSpPr>
          <p:cNvPr id="2" name="Footer Placeholder 1"/>
          <p:cNvSpPr>
            <a:spLocks noGrp="1"/>
          </p:cNvSpPr>
          <p:nvPr>
            <p:ph type="ftr" sz="quarter" idx="11"/>
          </p:nvPr>
        </p:nvSpPr>
        <p:spPr/>
        <p:txBody>
          <a:bodyPr/>
          <a:lstStyle/>
          <a:p>
            <a:r>
              <a:rPr lang="en-US" dirty="0"/>
              <a:t>#MWSUG2019 #</a:t>
            </a:r>
            <a:r>
              <a:rPr lang="en-US" dirty="0" err="1"/>
              <a:t>SSxx</a:t>
            </a:r>
            <a:endParaRPr lang="en-US" dirty="0"/>
          </a:p>
        </p:txBody>
      </p:sp>
      <p:sp>
        <p:nvSpPr>
          <p:cNvPr id="3" name="Slide Number Placeholder 2">
            <a:extLst>
              <a:ext uri="{FF2B5EF4-FFF2-40B4-BE49-F238E27FC236}">
                <a16:creationId xmlns:a16="http://schemas.microsoft.com/office/drawing/2014/main" id="{FF10ABC6-CEA9-4EF3-9C62-090E53E2FF15}"/>
              </a:ext>
            </a:extLst>
          </p:cNvPr>
          <p:cNvSpPr>
            <a:spLocks noGrp="1"/>
          </p:cNvSpPr>
          <p:nvPr>
            <p:ph type="sldNum" sz="quarter" idx="12"/>
          </p:nvPr>
        </p:nvSpPr>
        <p:spPr/>
        <p:txBody>
          <a:bodyPr/>
          <a:lstStyle/>
          <a:p>
            <a:fld id="{C8C1D1B7-DEB0-410E-A23C-5CD438961BCA}" type="slidenum">
              <a:rPr lang="en-US" smtClean="0"/>
              <a:t>2</a:t>
            </a:fld>
            <a:endParaRPr lang="en-US"/>
          </a:p>
        </p:txBody>
      </p:sp>
    </p:spTree>
    <p:extLst>
      <p:ext uri="{BB962C8B-B14F-4D97-AF65-F5344CB8AC3E}">
        <p14:creationId xmlns:p14="http://schemas.microsoft.com/office/powerpoint/2010/main" val="3912520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#MWSUG2019 #</a:t>
            </a:r>
            <a:r>
              <a:rPr lang="en-US" dirty="0" err="1"/>
              <a:t>SSxx</a:t>
            </a:r>
            <a:endParaRPr lang="en-US" dirty="0"/>
          </a:p>
        </p:txBody>
      </p:sp>
      <p:sp>
        <p:nvSpPr>
          <p:cNvPr id="2" name="Title 1"/>
          <p:cNvSpPr>
            <a:spLocks noGrp="1"/>
          </p:cNvSpPr>
          <p:nvPr>
            <p:ph type="title"/>
          </p:nvPr>
        </p:nvSpPr>
        <p:spPr/>
        <p:txBody>
          <a:bodyPr/>
          <a:lstStyle/>
          <a:p>
            <a:r>
              <a:rPr lang="en-US" dirty="0"/>
              <a:t>First Section</a:t>
            </a:r>
          </a:p>
        </p:txBody>
      </p:sp>
      <p:sp>
        <p:nvSpPr>
          <p:cNvPr id="3" name="Text Placeholder 2"/>
          <p:cNvSpPr>
            <a:spLocks noGrp="1"/>
          </p:cNvSpPr>
          <p:nvPr>
            <p:ph type="body" idx="1"/>
          </p:nvPr>
        </p:nvSpPr>
        <p:spPr/>
        <p:txBody>
          <a:bodyPr/>
          <a:lstStyle/>
          <a:p>
            <a:r>
              <a:rPr lang="en-US" dirty="0"/>
              <a:t>Grab their attention</a:t>
            </a:r>
          </a:p>
        </p:txBody>
      </p:sp>
    </p:spTree>
    <p:extLst>
      <p:ext uri="{BB962C8B-B14F-4D97-AF65-F5344CB8AC3E}">
        <p14:creationId xmlns:p14="http://schemas.microsoft.com/office/powerpoint/2010/main" val="222346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First Idea</a:t>
            </a:r>
          </a:p>
        </p:txBody>
      </p:sp>
      <p:sp>
        <p:nvSpPr>
          <p:cNvPr id="6" name="Content Placeholder 5">
            <a:extLst>
              <a:ext uri="{FF2B5EF4-FFF2-40B4-BE49-F238E27FC236}">
                <a16:creationId xmlns:a16="http://schemas.microsoft.com/office/drawing/2014/main" id="{A3B48B84-F2A4-4232-B5D8-D04D9DC022EB}"/>
              </a:ext>
            </a:extLst>
          </p:cNvPr>
          <p:cNvSpPr>
            <a:spLocks noGrp="1"/>
          </p:cNvSpPr>
          <p:nvPr>
            <p:ph idx="1"/>
          </p:nvPr>
        </p:nvSpPr>
        <p:spPr/>
        <p:txBody>
          <a:bodyPr/>
          <a:lstStyle/>
          <a:p>
            <a:endParaRPr lang="en-US"/>
          </a:p>
        </p:txBody>
      </p:sp>
      <p:sp>
        <p:nvSpPr>
          <p:cNvPr id="3" name="Footer Placeholder 2"/>
          <p:cNvSpPr>
            <a:spLocks noGrp="1"/>
          </p:cNvSpPr>
          <p:nvPr>
            <p:ph type="ftr" sz="quarter" idx="11"/>
          </p:nvPr>
        </p:nvSpPr>
        <p:spPr/>
        <p:txBody>
          <a:bodyPr/>
          <a:lstStyle/>
          <a:p>
            <a:r>
              <a:rPr lang="en-US" dirty="0"/>
              <a:t>#MWSUG2019 #</a:t>
            </a:r>
            <a:r>
              <a:rPr lang="en-US" dirty="0" err="1"/>
              <a:t>SSxx</a:t>
            </a:r>
            <a:endParaRPr lang="en-US" dirty="0"/>
          </a:p>
        </p:txBody>
      </p:sp>
      <p:sp>
        <p:nvSpPr>
          <p:cNvPr id="5" name="Slide Number Placeholder 4">
            <a:extLst>
              <a:ext uri="{FF2B5EF4-FFF2-40B4-BE49-F238E27FC236}">
                <a16:creationId xmlns:a16="http://schemas.microsoft.com/office/drawing/2014/main" id="{1A5C58D6-8BB4-462B-B0AC-3428DD6D37CF}"/>
              </a:ext>
            </a:extLst>
          </p:cNvPr>
          <p:cNvSpPr>
            <a:spLocks noGrp="1"/>
          </p:cNvSpPr>
          <p:nvPr>
            <p:ph type="sldNum" sz="quarter" idx="12"/>
          </p:nvPr>
        </p:nvSpPr>
        <p:spPr/>
        <p:txBody>
          <a:bodyPr/>
          <a:lstStyle/>
          <a:p>
            <a:fld id="{C8C1D1B7-DEB0-410E-A23C-5CD438961BCA}" type="slidenum">
              <a:rPr lang="en-US" smtClean="0"/>
              <a:t>4</a:t>
            </a:fld>
            <a:endParaRPr lang="en-US"/>
          </a:p>
        </p:txBody>
      </p:sp>
    </p:spTree>
    <p:extLst>
      <p:ext uri="{BB962C8B-B14F-4D97-AF65-F5344CB8AC3E}">
        <p14:creationId xmlns:p14="http://schemas.microsoft.com/office/powerpoint/2010/main" val="90038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Compare Two Ideas</a:t>
            </a:r>
          </a:p>
        </p:txBody>
      </p:sp>
      <p:sp>
        <p:nvSpPr>
          <p:cNvPr id="2" name="Content Placeholder 1"/>
          <p:cNvSpPr>
            <a:spLocks noGrp="1"/>
          </p:cNvSpPr>
          <p:nvPr>
            <p:ph sz="half" idx="1"/>
          </p:nvPr>
        </p:nvSpPr>
        <p:spPr/>
        <p:txBody>
          <a:bodyPr/>
          <a:lstStyle/>
          <a:p>
            <a:r>
              <a:rPr lang="en-US" sz="2800" dirty="0" err="1"/>
              <a:t>Proc</a:t>
            </a:r>
            <a:r>
              <a:rPr lang="en-US" sz="2800" dirty="0"/>
              <a:t> SQL</a:t>
            </a:r>
          </a:p>
          <a:p>
            <a:pPr lvl="1">
              <a:buClr>
                <a:srgbClr val="F49632"/>
              </a:buClr>
            </a:pPr>
            <a:r>
              <a:rPr lang="en-US" sz="2400" dirty="0"/>
              <a:t>Distinct</a:t>
            </a:r>
          </a:p>
          <a:p>
            <a:pPr lvl="1">
              <a:buClr>
                <a:srgbClr val="F49632"/>
              </a:buClr>
            </a:pPr>
            <a:r>
              <a:rPr lang="en-US" sz="2400" dirty="0"/>
              <a:t>Join</a:t>
            </a:r>
          </a:p>
          <a:p>
            <a:pPr lvl="1">
              <a:buClr>
                <a:srgbClr val="F49632"/>
              </a:buClr>
            </a:pPr>
            <a:r>
              <a:rPr lang="en-US" sz="2400" dirty="0"/>
              <a:t>Union</a:t>
            </a:r>
          </a:p>
          <a:p>
            <a:endParaRPr lang="en-US" dirty="0"/>
          </a:p>
        </p:txBody>
      </p:sp>
      <p:sp>
        <p:nvSpPr>
          <p:cNvPr id="3" name="Content Placeholder 2"/>
          <p:cNvSpPr>
            <a:spLocks noGrp="1"/>
          </p:cNvSpPr>
          <p:nvPr>
            <p:ph sz="half" idx="2"/>
          </p:nvPr>
        </p:nvSpPr>
        <p:spPr/>
        <p:txBody>
          <a:bodyPr/>
          <a:lstStyle/>
          <a:p>
            <a:r>
              <a:rPr lang="en-US" sz="2800" dirty="0"/>
              <a:t>DATA step</a:t>
            </a:r>
          </a:p>
          <a:p>
            <a:pPr lvl="1">
              <a:buClr>
                <a:srgbClr val="F49632"/>
              </a:buClr>
            </a:pPr>
            <a:r>
              <a:rPr lang="en-US" sz="2400" dirty="0"/>
              <a:t>Where</a:t>
            </a:r>
          </a:p>
          <a:p>
            <a:pPr lvl="1">
              <a:buClr>
                <a:srgbClr val="F49632"/>
              </a:buClr>
            </a:pPr>
            <a:r>
              <a:rPr lang="en-US" sz="2400" dirty="0"/>
              <a:t>By</a:t>
            </a:r>
          </a:p>
        </p:txBody>
      </p:sp>
      <p:sp>
        <p:nvSpPr>
          <p:cNvPr id="4" name="Footer Placeholder 3"/>
          <p:cNvSpPr>
            <a:spLocks noGrp="1"/>
          </p:cNvSpPr>
          <p:nvPr>
            <p:ph type="ftr" sz="quarter" idx="11"/>
          </p:nvPr>
        </p:nvSpPr>
        <p:spPr/>
        <p:txBody>
          <a:bodyPr/>
          <a:lstStyle/>
          <a:p>
            <a:r>
              <a:rPr lang="en-US" dirty="0"/>
              <a:t>#MWSUG2019 #</a:t>
            </a:r>
            <a:r>
              <a:rPr lang="en-US" dirty="0" err="1"/>
              <a:t>SSxx</a:t>
            </a:r>
            <a:endParaRPr lang="en-US" dirty="0"/>
          </a:p>
        </p:txBody>
      </p:sp>
      <p:sp>
        <p:nvSpPr>
          <p:cNvPr id="6" name="Slide Number Placeholder 5">
            <a:extLst>
              <a:ext uri="{FF2B5EF4-FFF2-40B4-BE49-F238E27FC236}">
                <a16:creationId xmlns:a16="http://schemas.microsoft.com/office/drawing/2014/main" id="{71FD9E5F-52A0-4B22-86D1-D431EE12A126}"/>
              </a:ext>
            </a:extLst>
          </p:cNvPr>
          <p:cNvSpPr>
            <a:spLocks noGrp="1"/>
          </p:cNvSpPr>
          <p:nvPr>
            <p:ph type="sldNum" sz="quarter" idx="12"/>
          </p:nvPr>
        </p:nvSpPr>
        <p:spPr/>
        <p:txBody>
          <a:bodyPr/>
          <a:lstStyle/>
          <a:p>
            <a:fld id="{C8C1D1B7-DEB0-410E-A23C-5CD438961BCA}" type="slidenum">
              <a:rPr lang="en-US" smtClean="0"/>
              <a:t>5</a:t>
            </a:fld>
            <a:endParaRPr lang="en-US"/>
          </a:p>
        </p:txBody>
      </p:sp>
    </p:spTree>
    <p:extLst>
      <p:ext uri="{BB962C8B-B14F-4D97-AF65-F5344CB8AC3E}">
        <p14:creationId xmlns:p14="http://schemas.microsoft.com/office/powerpoint/2010/main" val="236486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Compare two Ideas with Headers</a:t>
            </a:r>
          </a:p>
        </p:txBody>
      </p:sp>
      <p:sp>
        <p:nvSpPr>
          <p:cNvPr id="2" name="Text Placeholder 1"/>
          <p:cNvSpPr>
            <a:spLocks noGrp="1"/>
          </p:cNvSpPr>
          <p:nvPr>
            <p:ph type="body" idx="1"/>
          </p:nvPr>
        </p:nvSpPr>
        <p:spPr/>
        <p:txBody>
          <a:bodyPr/>
          <a:lstStyle/>
          <a:p>
            <a:r>
              <a:rPr lang="en-US" dirty="0"/>
              <a:t>Ordered List</a:t>
            </a:r>
          </a:p>
        </p:txBody>
      </p:sp>
      <p:sp>
        <p:nvSpPr>
          <p:cNvPr id="3" name="Content Placeholder 2"/>
          <p:cNvSpPr>
            <a:spLocks noGrp="1"/>
          </p:cNvSpPr>
          <p:nvPr>
            <p:ph sz="half" idx="2"/>
          </p:nvPr>
        </p:nvSpPr>
        <p:spPr/>
        <p:txBody>
          <a:bodyPr/>
          <a:lstStyle/>
          <a:p>
            <a:pPr marL="457200" indent="-457200">
              <a:buClr>
                <a:srgbClr val="F49632"/>
              </a:buClr>
              <a:buFont typeface="+mj-lt"/>
              <a:buAutoNum type="arabicPeriod"/>
            </a:pPr>
            <a:r>
              <a:rPr lang="en-US" dirty="0"/>
              <a:t>Ordered item 1</a:t>
            </a:r>
          </a:p>
          <a:p>
            <a:pPr marL="457200" indent="-457200">
              <a:buClr>
                <a:srgbClr val="F49632"/>
              </a:buClr>
              <a:buFont typeface="+mj-lt"/>
              <a:buAutoNum type="arabicPeriod"/>
            </a:pPr>
            <a:r>
              <a:rPr lang="en-US" dirty="0"/>
              <a:t>Ordered item 2</a:t>
            </a:r>
          </a:p>
        </p:txBody>
      </p:sp>
      <p:sp>
        <p:nvSpPr>
          <p:cNvPr id="4" name="Text Placeholder 3"/>
          <p:cNvSpPr>
            <a:spLocks noGrp="1"/>
          </p:cNvSpPr>
          <p:nvPr>
            <p:ph type="body" sz="quarter" idx="3"/>
          </p:nvPr>
        </p:nvSpPr>
        <p:spPr/>
        <p:txBody>
          <a:bodyPr/>
          <a:lstStyle/>
          <a:p>
            <a:r>
              <a:rPr lang="en-US" dirty="0"/>
              <a:t>Unordered List</a:t>
            </a:r>
          </a:p>
        </p:txBody>
      </p:sp>
      <p:sp>
        <p:nvSpPr>
          <p:cNvPr id="5" name="Content Placeholder 4"/>
          <p:cNvSpPr>
            <a:spLocks noGrp="1"/>
          </p:cNvSpPr>
          <p:nvPr>
            <p:ph sz="quarter" idx="4"/>
          </p:nvPr>
        </p:nvSpPr>
        <p:spPr/>
        <p:txBody>
          <a:bodyPr/>
          <a:lstStyle/>
          <a:p>
            <a:r>
              <a:rPr lang="en-US" dirty="0"/>
              <a:t>Item here</a:t>
            </a:r>
          </a:p>
          <a:p>
            <a:r>
              <a:rPr lang="en-US" dirty="0"/>
              <a:t>Item there</a:t>
            </a:r>
          </a:p>
        </p:txBody>
      </p:sp>
      <p:sp>
        <p:nvSpPr>
          <p:cNvPr id="6" name="Footer Placeholder 5"/>
          <p:cNvSpPr>
            <a:spLocks noGrp="1"/>
          </p:cNvSpPr>
          <p:nvPr>
            <p:ph type="ftr" sz="quarter" idx="11"/>
          </p:nvPr>
        </p:nvSpPr>
        <p:spPr/>
        <p:txBody>
          <a:bodyPr/>
          <a:lstStyle/>
          <a:p>
            <a:r>
              <a:rPr lang="en-US" dirty="0"/>
              <a:t>#MWSUG2019 #</a:t>
            </a:r>
            <a:r>
              <a:rPr lang="en-US" dirty="0" err="1"/>
              <a:t>SSxx</a:t>
            </a:r>
            <a:endParaRPr lang="en-US" dirty="0"/>
          </a:p>
        </p:txBody>
      </p:sp>
      <p:sp>
        <p:nvSpPr>
          <p:cNvPr id="8" name="Slide Number Placeholder 7">
            <a:extLst>
              <a:ext uri="{FF2B5EF4-FFF2-40B4-BE49-F238E27FC236}">
                <a16:creationId xmlns:a16="http://schemas.microsoft.com/office/drawing/2014/main" id="{198B0EC4-6F3E-4354-9649-38AA6DF597A5}"/>
              </a:ext>
            </a:extLst>
          </p:cNvPr>
          <p:cNvSpPr>
            <a:spLocks noGrp="1"/>
          </p:cNvSpPr>
          <p:nvPr>
            <p:ph type="sldNum" sz="quarter" idx="12"/>
          </p:nvPr>
        </p:nvSpPr>
        <p:spPr/>
        <p:txBody>
          <a:bodyPr/>
          <a:lstStyle/>
          <a:p>
            <a:fld id="{C8C1D1B7-DEB0-410E-A23C-5CD438961BCA}" type="slidenum">
              <a:rPr lang="en-US" smtClean="0"/>
              <a:t>6</a:t>
            </a:fld>
            <a:endParaRPr lang="en-US"/>
          </a:p>
        </p:txBody>
      </p:sp>
    </p:spTree>
    <p:extLst>
      <p:ext uri="{BB962C8B-B14F-4D97-AF65-F5344CB8AC3E}">
        <p14:creationId xmlns:p14="http://schemas.microsoft.com/office/powerpoint/2010/main" val="282116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#MWSUG2019 #</a:t>
            </a:r>
            <a:r>
              <a:rPr lang="en-US" dirty="0" err="1"/>
              <a:t>SSxx</a:t>
            </a:r>
            <a:endParaRPr lang="en-US" dirty="0"/>
          </a:p>
        </p:txBody>
      </p:sp>
      <p:sp>
        <p:nvSpPr>
          <p:cNvPr id="2" name="Title 1"/>
          <p:cNvSpPr>
            <a:spLocks noGrp="1"/>
          </p:cNvSpPr>
          <p:nvPr>
            <p:ph type="title"/>
          </p:nvPr>
        </p:nvSpPr>
        <p:spPr/>
        <p:txBody>
          <a:bodyPr/>
          <a:lstStyle/>
          <a:p>
            <a:r>
              <a:rPr lang="en-US" dirty="0"/>
              <a:t>Here is another Section Heading</a:t>
            </a:r>
          </a:p>
        </p:txBody>
      </p:sp>
      <p:sp>
        <p:nvSpPr>
          <p:cNvPr id="3" name="Text Placeholder 2"/>
          <p:cNvSpPr>
            <a:spLocks noGrp="1"/>
          </p:cNvSpPr>
          <p:nvPr>
            <p:ph type="body" idx="1"/>
          </p:nvPr>
        </p:nvSpPr>
        <p:spPr/>
        <p:txBody>
          <a:bodyPr/>
          <a:lstStyle/>
          <a:p>
            <a:r>
              <a:rPr lang="en-US" dirty="0"/>
              <a:t>Sub-heading</a:t>
            </a:r>
          </a:p>
        </p:txBody>
      </p:sp>
    </p:spTree>
    <p:extLst>
      <p:ext uri="{BB962C8B-B14F-4D97-AF65-F5344CB8AC3E}">
        <p14:creationId xmlns:p14="http://schemas.microsoft.com/office/powerpoint/2010/main" val="990214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Blank page for Graphics/Code</a:t>
            </a:r>
          </a:p>
        </p:txBody>
      </p:sp>
      <p:sp>
        <p:nvSpPr>
          <p:cNvPr id="2" name="Footer Placeholder 1"/>
          <p:cNvSpPr>
            <a:spLocks noGrp="1"/>
          </p:cNvSpPr>
          <p:nvPr>
            <p:ph type="ftr" sz="quarter" idx="11"/>
          </p:nvPr>
        </p:nvSpPr>
        <p:spPr/>
        <p:txBody>
          <a:bodyPr/>
          <a:lstStyle/>
          <a:p>
            <a:r>
              <a:rPr lang="en-US" dirty="0"/>
              <a:t>#MWSUG2019 #</a:t>
            </a:r>
            <a:r>
              <a:rPr lang="en-US" dirty="0" err="1"/>
              <a:t>SSxx</a:t>
            </a:r>
            <a:endParaRPr lang="en-US" dirty="0"/>
          </a:p>
        </p:txBody>
      </p:sp>
      <p:sp>
        <p:nvSpPr>
          <p:cNvPr id="5" name="Slide Number Placeholder 4">
            <a:extLst>
              <a:ext uri="{FF2B5EF4-FFF2-40B4-BE49-F238E27FC236}">
                <a16:creationId xmlns:a16="http://schemas.microsoft.com/office/drawing/2014/main" id="{17019461-0DDF-40C5-BD41-6A3E9445475A}"/>
              </a:ext>
            </a:extLst>
          </p:cNvPr>
          <p:cNvSpPr>
            <a:spLocks noGrp="1"/>
          </p:cNvSpPr>
          <p:nvPr>
            <p:ph type="sldNum" sz="quarter" idx="12"/>
          </p:nvPr>
        </p:nvSpPr>
        <p:spPr/>
        <p:txBody>
          <a:bodyPr/>
          <a:lstStyle/>
          <a:p>
            <a:fld id="{C8C1D1B7-DEB0-410E-A23C-5CD438961BCA}" type="slidenum">
              <a:rPr lang="en-US" smtClean="0"/>
              <a:t>8</a:t>
            </a:fld>
            <a:endParaRPr lang="en-US"/>
          </a:p>
        </p:txBody>
      </p:sp>
      <p:graphicFrame>
        <p:nvGraphicFramePr>
          <p:cNvPr id="4" name="Content Placeholder 7"/>
          <p:cNvGraphicFramePr>
            <a:graphicFrameLocks/>
          </p:cNvGraphicFramePr>
          <p:nvPr>
            <p:extLst>
              <p:ext uri="{D42A27DB-BD31-4B8C-83A1-F6EECF244321}">
                <p14:modId xmlns:p14="http://schemas.microsoft.com/office/powerpoint/2010/main" val="1084772655"/>
              </p:ext>
            </p:extLst>
          </p:nvPr>
        </p:nvGraphicFramePr>
        <p:xfrm>
          <a:off x="1981200" y="1905000"/>
          <a:ext cx="80010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4225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Conclusion</a:t>
            </a:r>
          </a:p>
        </p:txBody>
      </p:sp>
      <p:sp>
        <p:nvSpPr>
          <p:cNvPr id="2" name="Content Placeholder 1"/>
          <p:cNvSpPr>
            <a:spLocks noGrp="1"/>
          </p:cNvSpPr>
          <p:nvPr>
            <p:ph idx="1"/>
          </p:nvPr>
        </p:nvSpPr>
        <p:spPr/>
        <p:txBody>
          <a:bodyPr/>
          <a:lstStyle/>
          <a:p>
            <a:r>
              <a:rPr lang="en-US" dirty="0"/>
              <a:t>Tell them what you’re going to tell them</a:t>
            </a:r>
          </a:p>
          <a:p>
            <a:r>
              <a:rPr lang="en-US" dirty="0"/>
              <a:t>Tell them</a:t>
            </a:r>
          </a:p>
          <a:p>
            <a:r>
              <a:rPr lang="en-US" dirty="0"/>
              <a:t>Then tell them what you told them</a:t>
            </a:r>
          </a:p>
        </p:txBody>
      </p:sp>
      <p:sp>
        <p:nvSpPr>
          <p:cNvPr id="3" name="Footer Placeholder 2"/>
          <p:cNvSpPr>
            <a:spLocks noGrp="1"/>
          </p:cNvSpPr>
          <p:nvPr>
            <p:ph type="ftr" sz="quarter" idx="11"/>
          </p:nvPr>
        </p:nvSpPr>
        <p:spPr/>
        <p:txBody>
          <a:bodyPr/>
          <a:lstStyle/>
          <a:p>
            <a:r>
              <a:rPr lang="en-US" dirty="0"/>
              <a:t>#MWSUG2019 #</a:t>
            </a:r>
            <a:r>
              <a:rPr lang="en-US" dirty="0" err="1"/>
              <a:t>SSxx</a:t>
            </a:r>
            <a:endParaRPr lang="en-US" dirty="0"/>
          </a:p>
        </p:txBody>
      </p:sp>
      <p:sp>
        <p:nvSpPr>
          <p:cNvPr id="5" name="Slide Number Placeholder 4">
            <a:extLst>
              <a:ext uri="{FF2B5EF4-FFF2-40B4-BE49-F238E27FC236}">
                <a16:creationId xmlns:a16="http://schemas.microsoft.com/office/drawing/2014/main" id="{6906EF42-C20F-4FB4-B680-3C48A3E24A65}"/>
              </a:ext>
            </a:extLst>
          </p:cNvPr>
          <p:cNvSpPr>
            <a:spLocks noGrp="1"/>
          </p:cNvSpPr>
          <p:nvPr>
            <p:ph type="sldNum" sz="quarter" idx="12"/>
          </p:nvPr>
        </p:nvSpPr>
        <p:spPr/>
        <p:txBody>
          <a:bodyPr/>
          <a:lstStyle/>
          <a:p>
            <a:fld id="{C8C1D1B7-DEB0-410E-A23C-5CD438961BCA}" type="slidenum">
              <a:rPr lang="en-US" smtClean="0"/>
              <a:t>9</a:t>
            </a:fld>
            <a:endParaRPr lang="en-US"/>
          </a:p>
        </p:txBody>
      </p:sp>
    </p:spTree>
    <p:extLst>
      <p:ext uri="{BB962C8B-B14F-4D97-AF65-F5344CB8AC3E}">
        <p14:creationId xmlns:p14="http://schemas.microsoft.com/office/powerpoint/2010/main" val="1726795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trospect">
  <a:themeElements>
    <a:clrScheme name="Custom 4">
      <a:dk1>
        <a:sysClr val="windowText" lastClr="000000"/>
      </a:dk1>
      <a:lt1>
        <a:sysClr val="window" lastClr="FFFFFF"/>
      </a:lt1>
      <a:dk2>
        <a:srgbClr val="505046"/>
      </a:dk2>
      <a:lt2>
        <a:srgbClr val="EEECE1"/>
      </a:lt2>
      <a:accent1>
        <a:srgbClr val="F4963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WSUG 2018 Presentation Template.potx" id="{023AD0AD-342A-4FDE-89A3-5BFA112E198A}" vid="{B7AF3BFD-B6ED-47FF-AA01-6BC74297D32C}"/>
    </a:ext>
  </a:extLst>
</a:theme>
</file>

<file path=ppt/theme/theme2.xml><?xml version="1.0" encoding="utf-8"?>
<a:theme xmlns:a="http://schemas.openxmlformats.org/drawingml/2006/main" name="1_Retrospec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WSUG 2018 Presentation Template.potx" id="{023AD0AD-342A-4FDE-89A3-5BFA112E198A}" vid="{BC7B830A-40FA-4546-BF58-88BAB67F4DC7}"/>
    </a:ext>
  </a:extLst>
</a:theme>
</file>

<file path=ppt/theme/theme3.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MWSUG 2018 Presentation Template</Template>
  <TotalTime>110</TotalTime>
  <Words>247</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Calibri</vt:lpstr>
      <vt:lpstr>Calibri Light</vt:lpstr>
      <vt:lpstr>Century Gothic</vt:lpstr>
      <vt:lpstr>Wingdings</vt:lpstr>
      <vt:lpstr>Retrospect</vt:lpstr>
      <vt:lpstr>1_Retrospect</vt:lpstr>
      <vt:lpstr>How to Succeed at MWSUG 2019</vt:lpstr>
      <vt:lpstr>Outline</vt:lpstr>
      <vt:lpstr>First Section</vt:lpstr>
      <vt:lpstr>First Idea</vt:lpstr>
      <vt:lpstr>Compare Two Ideas</vt:lpstr>
      <vt:lpstr>Compare two Ideas with Headers</vt:lpstr>
      <vt:lpstr>Here is another Section Heading</vt:lpstr>
      <vt:lpstr>Blank page for Graphics/Code</vt:lpstr>
      <vt:lpstr>Conclusion</vt:lpstr>
      <vt:lpstr>PowerPoint Presentation</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 and Paper Number</dc:title>
  <dc:creator>Johnson, Misty A</dc:creator>
  <cp:lastModifiedBy>Joshua Horstman</cp:lastModifiedBy>
  <cp:revision>20</cp:revision>
  <dcterms:created xsi:type="dcterms:W3CDTF">2017-03-22T12:18:02Z</dcterms:created>
  <dcterms:modified xsi:type="dcterms:W3CDTF">2019-07-13T16:08:47Z</dcterms:modified>
</cp:coreProperties>
</file>