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696" r:id="rId4"/>
    <p:sldMasterId id="2147483708" r:id="rId5"/>
    <p:sldMasterId id="2147483717" r:id="rId6"/>
    <p:sldMasterId id="2147483733" r:id="rId7"/>
    <p:sldMasterId id="2147483742" r:id="rId8"/>
    <p:sldMasterId id="2147483758" r:id="rId9"/>
    <p:sldMasterId id="2147483766" r:id="rId10"/>
    <p:sldMasterId id="2147483782" r:id="rId11"/>
    <p:sldMasterId id="2147483790" r:id="rId12"/>
    <p:sldMasterId id="2147483806" r:id="rId13"/>
  </p:sldMasterIdLst>
  <p:notesMasterIdLst>
    <p:notesMasterId r:id="rId27"/>
  </p:notesMasterIdLst>
  <p:sldIdLst>
    <p:sldId id="256" r:id="rId14"/>
    <p:sldId id="257" r:id="rId15"/>
    <p:sldId id="265" r:id="rId16"/>
    <p:sldId id="258" r:id="rId17"/>
    <p:sldId id="259" r:id="rId18"/>
    <p:sldId id="266" r:id="rId19"/>
    <p:sldId id="260" r:id="rId20"/>
    <p:sldId id="261" r:id="rId21"/>
    <p:sldId id="262" r:id="rId22"/>
    <p:sldId id="267" r:id="rId23"/>
    <p:sldId id="263" r:id="rId24"/>
    <p:sldId id="268" r:id="rId25"/>
    <p:sldId id="264" r:id="rId26"/>
  </p:sldIdLst>
  <p:sldSz cx="9144000" cy="5143500" type="screen16x9"/>
  <p:notesSz cx="6858000" cy="9144000"/>
  <p:defaultTextStyle>
    <a:defPPr>
      <a:defRPr lang="en-US"/>
    </a:defPPr>
    <a:lvl1pPr marL="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7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11D07-5FCA-466A-BBDC-A37B15ED66F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75832-A880-4EEB-A001-675D14229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7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85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3920" y="1151600"/>
            <a:ext cx="81561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900"/>
            </a:lvl1pPr>
            <a:lvl2pPr marL="829259" indent="-414629">
              <a:buFont typeface="Arial" panose="020B0604020202020204" pitchFamily="34" charset="0"/>
              <a:buChar char="−"/>
              <a:defRPr sz="2500"/>
            </a:lvl2pPr>
            <a:lvl3pPr marL="1140231" indent="-310971">
              <a:buFont typeface="Arial" panose="020B0604020202020204" pitchFamily="34" charset="0"/>
              <a:buChar char="•"/>
              <a:defRPr sz="2200"/>
            </a:lvl3pPr>
            <a:lvl4pPr marL="1554860" indent="-310971">
              <a:buFont typeface="Arial" panose="020B0604020202020204" pitchFamily="34" charset="0"/>
              <a:buChar char="−"/>
              <a:defRPr sz="1800"/>
            </a:lvl4pPr>
            <a:lvl5pPr marL="1969490" indent="-310971">
              <a:buFont typeface="Arial" panose="020B0604020202020204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9758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220717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220717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742340"/>
            <a:ext cx="4008960" cy="2557351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100"/>
            </a:lvl1pPr>
            <a:lvl2pPr marL="829259" indent="-414629">
              <a:buFont typeface="Arial" panose="020B0604020202020204" pitchFamily="34" charset="0"/>
              <a:buChar char="−"/>
              <a:defRPr sz="20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742340"/>
            <a:ext cx="4008960" cy="2557351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100"/>
            </a:lvl1pPr>
            <a:lvl2pPr marL="829259" indent="-414629">
              <a:buFont typeface="Arial" panose="020B0604020202020204" pitchFamily="34" charset="0"/>
              <a:buChar char="−"/>
              <a:defRPr sz="20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2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024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42165"/>
      </p:ext>
    </p:extLst>
  </p:cSld>
  <p:clrMapOvr>
    <a:masterClrMapping/>
  </p:clrMapOvr>
  <p:hf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57171" y="205067"/>
            <a:ext cx="8228437" cy="397758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189399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173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173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73927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1189398"/>
            <a:ext cx="4976640" cy="2799262"/>
          </a:xfrm>
        </p:spPr>
        <p:txBody>
          <a:bodyPr/>
          <a:lstStyle>
            <a:lvl1pPr marL="0" indent="0">
              <a:buNone/>
              <a:defRPr sz="2900"/>
            </a:lvl1pPr>
            <a:lvl2pPr marL="414629" indent="0">
              <a:buNone/>
              <a:defRPr sz="2500"/>
            </a:lvl2pPr>
            <a:lvl3pPr marL="829259" indent="0">
              <a:buNone/>
              <a:defRPr sz="2200"/>
            </a:lvl3pPr>
            <a:lvl4pPr marL="1243888" indent="0">
              <a:buNone/>
              <a:defRPr sz="1800"/>
            </a:lvl4pPr>
            <a:lvl5pPr marL="1658518" indent="0">
              <a:buNone/>
              <a:defRPr sz="1800"/>
            </a:lvl5pPr>
            <a:lvl6pPr marL="2073146" indent="0">
              <a:buNone/>
              <a:defRPr sz="1800"/>
            </a:lvl6pPr>
            <a:lvl7pPr marL="2487776" indent="0">
              <a:buNone/>
              <a:defRPr sz="1800"/>
            </a:lvl7pPr>
            <a:lvl8pPr marL="2902405" indent="0">
              <a:buNone/>
              <a:defRPr sz="1800"/>
            </a:lvl8pPr>
            <a:lvl9pPr marL="3317034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48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SSxx</a:t>
            </a:r>
            <a:r>
              <a:rPr lang="en-US" dirty="0" smtClean="0"/>
              <a:t> #MWSUG2016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30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21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per Title, Autho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1091875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174" y="2157045"/>
            <a:ext cx="8229089" cy="202919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ctr" rtl="0">
              <a:spcBef>
                <a:spcPts val="0"/>
              </a:spcBef>
              <a:buNone/>
              <a:defRPr sz="29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56783" y="4749853"/>
            <a:ext cx="548606" cy="393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fld id="{00000000-1234-1234-1234-12341234123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457175" y="2917341"/>
            <a:ext cx="8229089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ctr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175" y="2986457"/>
            <a:ext cx="8229089" cy="1199783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172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73927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57172" y="2917338"/>
            <a:ext cx="5289868" cy="1266942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954402" y="1203299"/>
            <a:ext cx="2735127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023522" y="1203299"/>
            <a:ext cx="2666007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189602" y="2917338"/>
            <a:ext cx="5499927" cy="1266942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455948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954402" y="1203299"/>
            <a:ext cx="2735127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57175" y="2986455"/>
            <a:ext cx="8229089" cy="119782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rgbClr val="776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658822"/>
            <a:ext cx="9140429" cy="912352"/>
          </a:xfrm>
          <a:prstGeom prst="roundRect">
            <a:avLst/>
          </a:prstGeom>
          <a:solidFill>
            <a:srgbClr val="FFCCCC"/>
          </a:solidFill>
          <a:ln w="1841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8" rIns="82936" bIns="4146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99" y="1725060"/>
            <a:ext cx="8304480" cy="777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78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3920" y="1151600"/>
            <a:ext cx="8156160" cy="3078972"/>
          </a:xfrm>
        </p:spPr>
        <p:txBody>
          <a:bodyPr/>
          <a:lstStyle>
            <a:lvl1pPr marL="414680" indent="-414680">
              <a:buFont typeface="Arial" panose="020B0604020202020204" pitchFamily="34" charset="0"/>
              <a:buChar char="•"/>
              <a:defRPr sz="2900"/>
            </a:lvl1pPr>
            <a:lvl2pPr marL="829361" indent="-414680">
              <a:buFont typeface="Arial" panose="020B0604020202020204" pitchFamily="34" charset="0"/>
              <a:buChar char="−"/>
              <a:defRPr sz="2500"/>
            </a:lvl2pPr>
            <a:lvl3pPr marL="1140371" indent="-311010">
              <a:buFont typeface="Arial" panose="020B0604020202020204" pitchFamily="34" charset="0"/>
              <a:buChar char="•"/>
              <a:defRPr sz="2200"/>
            </a:lvl3pPr>
            <a:lvl4pPr marL="1555052" indent="-311010">
              <a:buFont typeface="Arial" panose="020B0604020202020204" pitchFamily="34" charset="0"/>
              <a:buChar char="−"/>
              <a:defRPr sz="1800"/>
            </a:lvl4pPr>
            <a:lvl5pPr marL="1969732" indent="-311010">
              <a:buFont typeface="Arial" panose="020B0604020202020204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9758"/>
      </p:ext>
    </p:extLst>
  </p:cSld>
  <p:clrMapOvr>
    <a:masterClrMapping/>
  </p:clrMapOvr>
  <p:hf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220717"/>
            <a:ext cx="4008960" cy="3078972"/>
          </a:xfrm>
        </p:spPr>
        <p:txBody>
          <a:bodyPr/>
          <a:lstStyle>
            <a:lvl1pPr marL="414680" indent="-414680">
              <a:buFont typeface="Arial" panose="020B0604020202020204" pitchFamily="34" charset="0"/>
              <a:buChar char="•"/>
              <a:defRPr sz="2500"/>
            </a:lvl1pPr>
            <a:lvl2pPr marL="829361" indent="-414680">
              <a:buFont typeface="Arial" panose="020B0604020202020204" pitchFamily="34" charset="0"/>
              <a:buChar char="−"/>
              <a:defRPr sz="2200"/>
            </a:lvl2pPr>
            <a:lvl3pPr marL="1140371" indent="-311010">
              <a:buFont typeface="Arial" panose="020B0604020202020204" pitchFamily="34" charset="0"/>
              <a:buChar char="•"/>
              <a:defRPr sz="1800"/>
            </a:lvl3pPr>
            <a:lvl4pPr marL="1503216" indent="-259175">
              <a:buFont typeface="Arial" panose="020B0604020202020204" pitchFamily="34" charset="0"/>
              <a:buChar char="−"/>
              <a:defRPr sz="1600"/>
            </a:lvl4pPr>
            <a:lvl5pPr marL="1917897" indent="-259175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220717"/>
            <a:ext cx="4008960" cy="3078972"/>
          </a:xfrm>
        </p:spPr>
        <p:txBody>
          <a:bodyPr/>
          <a:lstStyle>
            <a:lvl1pPr marL="414680" indent="-414680">
              <a:buFont typeface="Arial" panose="020B0604020202020204" pitchFamily="34" charset="0"/>
              <a:buChar char="•"/>
              <a:defRPr sz="2500"/>
            </a:lvl1pPr>
            <a:lvl2pPr marL="829361" indent="-414680">
              <a:buFont typeface="Arial" panose="020B0604020202020204" pitchFamily="34" charset="0"/>
              <a:buChar char="−"/>
              <a:defRPr sz="2200"/>
            </a:lvl2pPr>
            <a:lvl3pPr marL="1140371" indent="-311010">
              <a:buFont typeface="Arial" panose="020B0604020202020204" pitchFamily="34" charset="0"/>
              <a:buChar char="•"/>
              <a:defRPr sz="1800"/>
            </a:lvl3pPr>
            <a:lvl4pPr marL="1503216" indent="-259175">
              <a:buFont typeface="Arial" panose="020B0604020202020204" pitchFamily="34" charset="0"/>
              <a:buChar char="−"/>
              <a:defRPr sz="1600"/>
            </a:lvl4pPr>
            <a:lvl5pPr marL="1917897" indent="-259175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742339"/>
            <a:ext cx="4008960" cy="2557351"/>
          </a:xfrm>
        </p:spPr>
        <p:txBody>
          <a:bodyPr/>
          <a:lstStyle>
            <a:lvl1pPr marL="414680" indent="-414680">
              <a:buFont typeface="Arial" panose="020B0604020202020204" pitchFamily="34" charset="0"/>
              <a:buChar char="•"/>
              <a:defRPr sz="2100"/>
            </a:lvl1pPr>
            <a:lvl2pPr marL="829361" indent="-414680">
              <a:buFont typeface="Arial" panose="020B0604020202020204" pitchFamily="34" charset="0"/>
              <a:buChar char="−"/>
              <a:defRPr sz="2000"/>
            </a:lvl2pPr>
            <a:lvl3pPr marL="1140371" indent="-311010">
              <a:buFont typeface="Arial" panose="020B0604020202020204" pitchFamily="34" charset="0"/>
              <a:buChar char="•"/>
              <a:defRPr sz="1800"/>
            </a:lvl3pPr>
            <a:lvl4pPr marL="1503216" indent="-259175">
              <a:buFont typeface="Arial" panose="020B0604020202020204" pitchFamily="34" charset="0"/>
              <a:buChar char="−"/>
              <a:defRPr sz="1600"/>
            </a:lvl4pPr>
            <a:lvl5pPr marL="1917897" indent="-259175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742339"/>
            <a:ext cx="4008960" cy="2557351"/>
          </a:xfrm>
        </p:spPr>
        <p:txBody>
          <a:bodyPr/>
          <a:lstStyle>
            <a:lvl1pPr marL="414680" indent="-414680">
              <a:buFont typeface="Arial" panose="020B0604020202020204" pitchFamily="34" charset="0"/>
              <a:buChar char="•"/>
              <a:defRPr sz="2100"/>
            </a:lvl1pPr>
            <a:lvl2pPr marL="829361" indent="-414680">
              <a:buFont typeface="Arial" panose="020B0604020202020204" pitchFamily="34" charset="0"/>
              <a:buChar char="−"/>
              <a:defRPr sz="2000"/>
            </a:lvl2pPr>
            <a:lvl3pPr marL="1140371" indent="-311010">
              <a:buFont typeface="Arial" panose="020B0604020202020204" pitchFamily="34" charset="0"/>
              <a:buChar char="•"/>
              <a:defRPr sz="1800"/>
            </a:lvl3pPr>
            <a:lvl4pPr marL="1503216" indent="-259175">
              <a:buFont typeface="Arial" panose="020B0604020202020204" pitchFamily="34" charset="0"/>
              <a:buChar char="−"/>
              <a:defRPr sz="1600"/>
            </a:lvl4pPr>
            <a:lvl5pPr marL="1917897" indent="-259175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20" y="1120281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0240" y="1120281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42165"/>
      </p:ext>
    </p:extLst>
  </p:cSld>
  <p:clrMapOvr>
    <a:masterClrMapping/>
  </p:clrMapOvr>
  <p:hf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57171" y="205067"/>
            <a:ext cx="8228437" cy="3977580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189399"/>
            <a:ext cx="4008960" cy="3078972"/>
          </a:xfrm>
        </p:spPr>
        <p:txBody>
          <a:bodyPr/>
          <a:lstStyle>
            <a:lvl1pPr marL="414680" indent="-414680">
              <a:buFont typeface="Arial" panose="020B0604020202020204" pitchFamily="34" charset="0"/>
              <a:buChar char="•"/>
              <a:defRPr sz="2500"/>
            </a:lvl1pPr>
            <a:lvl2pPr marL="829361" indent="-414680">
              <a:buFont typeface="Arial" panose="020B0604020202020204" pitchFamily="34" charset="0"/>
              <a:buChar char="−"/>
              <a:defRPr sz="2200"/>
            </a:lvl2pPr>
            <a:lvl3pPr marL="1140371" indent="-311010">
              <a:buFont typeface="Arial" panose="020B0604020202020204" pitchFamily="34" charset="0"/>
              <a:buChar char="•"/>
              <a:defRPr sz="1800"/>
            </a:lvl3pPr>
            <a:lvl4pPr marL="1503216" indent="-259175">
              <a:buFont typeface="Arial" panose="020B0604020202020204" pitchFamily="34" charset="0"/>
              <a:buChar char="−"/>
              <a:defRPr sz="1600"/>
            </a:lvl4pPr>
            <a:lvl5pPr marL="1917897" indent="-259175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172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172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per Title, Autho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1091875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174" y="2157045"/>
            <a:ext cx="8229089" cy="202919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ctr" rtl="0">
              <a:spcBef>
                <a:spcPts val="0"/>
              </a:spcBef>
              <a:buNone/>
              <a:defRPr sz="29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73927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8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361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404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722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402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8082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763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443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171" y="205067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1189398"/>
            <a:ext cx="4976640" cy="2799262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SSxx</a:t>
            </a:r>
            <a:r>
              <a:rPr lang="en-US" dirty="0" smtClean="0"/>
              <a:t> #MWSUG2016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30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2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per Title, Autho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1091875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174" y="2157045"/>
            <a:ext cx="8229089" cy="202919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ctr" rtl="0">
              <a:spcBef>
                <a:spcPts val="0"/>
              </a:spcBef>
              <a:buNone/>
              <a:defRPr sz="29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56783" y="4749852"/>
            <a:ext cx="548606" cy="393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fld id="{00000000-1234-1234-1234-12341234123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457174" y="2917340"/>
            <a:ext cx="8229089" cy="1268901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174" y="2986457"/>
            <a:ext cx="8229089" cy="1199783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172" y="2917340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73927" y="2917340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57172" y="2917338"/>
            <a:ext cx="5289868" cy="1266942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954402" y="1203299"/>
            <a:ext cx="2735127" cy="298294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3920" y="1151600"/>
            <a:ext cx="8156160" cy="3078972"/>
          </a:xfrm>
        </p:spPr>
        <p:txBody>
          <a:bodyPr/>
          <a:lstStyle>
            <a:lvl1pPr marL="414578" indent="-414578">
              <a:buFont typeface="Arial" panose="020B0604020202020204" pitchFamily="34" charset="0"/>
              <a:buChar char="•"/>
              <a:defRPr sz="2900"/>
            </a:lvl1pPr>
            <a:lvl2pPr marL="829157" indent="-414578">
              <a:buFont typeface="Arial" panose="020B0604020202020204" pitchFamily="34" charset="0"/>
              <a:buChar char="−"/>
              <a:defRPr sz="2500"/>
            </a:lvl2pPr>
            <a:lvl3pPr marL="1140091" indent="-310932">
              <a:buFont typeface="Arial" panose="020B0604020202020204" pitchFamily="34" charset="0"/>
              <a:buChar char="•"/>
              <a:defRPr sz="2200"/>
            </a:lvl3pPr>
            <a:lvl4pPr marL="1554669" indent="-310932">
              <a:buFont typeface="Arial" panose="020B0604020202020204" pitchFamily="34" charset="0"/>
              <a:buChar char="−"/>
              <a:defRPr sz="1800"/>
            </a:lvl4pPr>
            <a:lvl5pPr marL="1969248" indent="-310932">
              <a:buFont typeface="Arial" panose="020B0604020202020204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9758"/>
      </p:ext>
    </p:extLst>
  </p:cSld>
  <p:clrMapOvr>
    <a:masterClrMapping/>
  </p:clrMapOvr>
  <p:hf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298294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023522" y="1203299"/>
            <a:ext cx="2666007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189602" y="2917338"/>
            <a:ext cx="5499927" cy="1266942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455948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954402" y="1203299"/>
            <a:ext cx="2735127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57174" y="2986455"/>
            <a:ext cx="8229089" cy="119782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220717"/>
            <a:ext cx="4008960" cy="3078972"/>
          </a:xfrm>
        </p:spPr>
        <p:txBody>
          <a:bodyPr/>
          <a:lstStyle>
            <a:lvl1pPr marL="414578" indent="-414578">
              <a:buFont typeface="Arial" panose="020B0604020202020204" pitchFamily="34" charset="0"/>
              <a:buChar char="•"/>
              <a:defRPr sz="2500"/>
            </a:lvl1pPr>
            <a:lvl2pPr marL="829157" indent="-414578">
              <a:buFont typeface="Arial" panose="020B0604020202020204" pitchFamily="34" charset="0"/>
              <a:buChar char="−"/>
              <a:defRPr sz="2200"/>
            </a:lvl2pPr>
            <a:lvl3pPr marL="1140091" indent="-310932">
              <a:buFont typeface="Arial" panose="020B0604020202020204" pitchFamily="34" charset="0"/>
              <a:buChar char="•"/>
              <a:defRPr sz="1800"/>
            </a:lvl3pPr>
            <a:lvl4pPr marL="1502845" indent="-259112">
              <a:buFont typeface="Arial" panose="020B0604020202020204" pitchFamily="34" charset="0"/>
              <a:buChar char="−"/>
              <a:defRPr sz="1600"/>
            </a:lvl4pPr>
            <a:lvl5pPr marL="1917424" indent="-259112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220717"/>
            <a:ext cx="4008960" cy="3078972"/>
          </a:xfrm>
        </p:spPr>
        <p:txBody>
          <a:bodyPr/>
          <a:lstStyle>
            <a:lvl1pPr marL="414578" indent="-414578">
              <a:buFont typeface="Arial" panose="020B0604020202020204" pitchFamily="34" charset="0"/>
              <a:buChar char="•"/>
              <a:defRPr sz="2500"/>
            </a:lvl1pPr>
            <a:lvl2pPr marL="829157" indent="-414578">
              <a:buFont typeface="Arial" panose="020B0604020202020204" pitchFamily="34" charset="0"/>
              <a:buChar char="−"/>
              <a:defRPr sz="2200"/>
            </a:lvl2pPr>
            <a:lvl3pPr marL="1140091" indent="-310932">
              <a:buFont typeface="Arial" panose="020B0604020202020204" pitchFamily="34" charset="0"/>
              <a:buChar char="•"/>
              <a:defRPr sz="1800"/>
            </a:lvl3pPr>
            <a:lvl4pPr marL="1502845" indent="-259112">
              <a:buFont typeface="Arial" panose="020B0604020202020204" pitchFamily="34" charset="0"/>
              <a:buChar char="−"/>
              <a:defRPr sz="1600"/>
            </a:lvl4pPr>
            <a:lvl5pPr marL="1917424" indent="-259112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742341"/>
            <a:ext cx="4008960" cy="2557351"/>
          </a:xfrm>
        </p:spPr>
        <p:txBody>
          <a:bodyPr/>
          <a:lstStyle>
            <a:lvl1pPr marL="414578" indent="-414578">
              <a:buFont typeface="Arial" panose="020B0604020202020204" pitchFamily="34" charset="0"/>
              <a:buChar char="•"/>
              <a:defRPr sz="2100"/>
            </a:lvl1pPr>
            <a:lvl2pPr marL="829157" indent="-414578">
              <a:buFont typeface="Arial" panose="020B0604020202020204" pitchFamily="34" charset="0"/>
              <a:buChar char="−"/>
              <a:defRPr sz="2000"/>
            </a:lvl2pPr>
            <a:lvl3pPr marL="1140091" indent="-310932">
              <a:buFont typeface="Arial" panose="020B0604020202020204" pitchFamily="34" charset="0"/>
              <a:buChar char="•"/>
              <a:defRPr sz="1800"/>
            </a:lvl3pPr>
            <a:lvl4pPr marL="1502845" indent="-259112">
              <a:buFont typeface="Arial" panose="020B0604020202020204" pitchFamily="34" charset="0"/>
              <a:buChar char="−"/>
              <a:defRPr sz="1600"/>
            </a:lvl4pPr>
            <a:lvl5pPr marL="1917424" indent="-259112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742341"/>
            <a:ext cx="4008960" cy="2557351"/>
          </a:xfrm>
        </p:spPr>
        <p:txBody>
          <a:bodyPr/>
          <a:lstStyle>
            <a:lvl1pPr marL="414578" indent="-414578">
              <a:buFont typeface="Arial" panose="020B0604020202020204" pitchFamily="34" charset="0"/>
              <a:buChar char="•"/>
              <a:defRPr sz="2100"/>
            </a:lvl1pPr>
            <a:lvl2pPr marL="829157" indent="-414578">
              <a:buFont typeface="Arial" panose="020B0604020202020204" pitchFamily="34" charset="0"/>
              <a:buChar char="−"/>
              <a:defRPr sz="2000"/>
            </a:lvl2pPr>
            <a:lvl3pPr marL="1140091" indent="-310932">
              <a:buFont typeface="Arial" panose="020B0604020202020204" pitchFamily="34" charset="0"/>
              <a:buChar char="•"/>
              <a:defRPr sz="1800"/>
            </a:lvl3pPr>
            <a:lvl4pPr marL="1502845" indent="-259112">
              <a:buFont typeface="Arial" panose="020B0604020202020204" pitchFamily="34" charset="0"/>
              <a:buChar char="−"/>
              <a:defRPr sz="1600"/>
            </a:lvl4pPr>
            <a:lvl5pPr marL="1917424" indent="-259112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2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578" indent="0">
              <a:buNone/>
              <a:defRPr sz="1800" b="1"/>
            </a:lvl2pPr>
            <a:lvl3pPr marL="829157" indent="0">
              <a:buNone/>
              <a:defRPr sz="1600" b="1"/>
            </a:lvl3pPr>
            <a:lvl4pPr marL="1243735" indent="0">
              <a:buNone/>
              <a:defRPr sz="1500" b="1"/>
            </a:lvl4pPr>
            <a:lvl5pPr marL="1658313" indent="0">
              <a:buNone/>
              <a:defRPr sz="1500" b="1"/>
            </a:lvl5pPr>
            <a:lvl6pPr marL="2072890" indent="0">
              <a:buNone/>
              <a:defRPr sz="1500" b="1"/>
            </a:lvl6pPr>
            <a:lvl7pPr marL="2487469" indent="0">
              <a:buNone/>
              <a:defRPr sz="1500" b="1"/>
            </a:lvl7pPr>
            <a:lvl8pPr marL="2902047" indent="0">
              <a:buNone/>
              <a:defRPr sz="1500" b="1"/>
            </a:lvl8pPr>
            <a:lvl9pPr marL="331662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024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578" indent="0">
              <a:buNone/>
              <a:defRPr sz="1800" b="1"/>
            </a:lvl2pPr>
            <a:lvl3pPr marL="829157" indent="0">
              <a:buNone/>
              <a:defRPr sz="1600" b="1"/>
            </a:lvl3pPr>
            <a:lvl4pPr marL="1243735" indent="0">
              <a:buNone/>
              <a:defRPr sz="1500" b="1"/>
            </a:lvl4pPr>
            <a:lvl5pPr marL="1658313" indent="0">
              <a:buNone/>
              <a:defRPr sz="1500" b="1"/>
            </a:lvl5pPr>
            <a:lvl6pPr marL="2072890" indent="0">
              <a:buNone/>
              <a:defRPr sz="1500" b="1"/>
            </a:lvl6pPr>
            <a:lvl7pPr marL="2487469" indent="0">
              <a:buNone/>
              <a:defRPr sz="1500" b="1"/>
            </a:lvl7pPr>
            <a:lvl8pPr marL="2902047" indent="0">
              <a:buNone/>
              <a:defRPr sz="1500" b="1"/>
            </a:lvl8pPr>
            <a:lvl9pPr marL="331662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4216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57171" y="205067"/>
            <a:ext cx="8228437" cy="397758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189399"/>
            <a:ext cx="4008960" cy="3078972"/>
          </a:xfrm>
        </p:spPr>
        <p:txBody>
          <a:bodyPr/>
          <a:lstStyle>
            <a:lvl1pPr marL="414578" indent="-414578">
              <a:buFont typeface="Arial" panose="020B0604020202020204" pitchFamily="34" charset="0"/>
              <a:buChar char="•"/>
              <a:defRPr sz="2500"/>
            </a:lvl1pPr>
            <a:lvl2pPr marL="829157" indent="-414578">
              <a:buFont typeface="Arial" panose="020B0604020202020204" pitchFamily="34" charset="0"/>
              <a:buChar char="−"/>
              <a:defRPr sz="2200"/>
            </a:lvl2pPr>
            <a:lvl3pPr marL="1140091" indent="-310932">
              <a:buFont typeface="Arial" panose="020B0604020202020204" pitchFamily="34" charset="0"/>
              <a:buChar char="•"/>
              <a:defRPr sz="1800"/>
            </a:lvl3pPr>
            <a:lvl4pPr marL="1502845" indent="-259112">
              <a:buFont typeface="Arial" panose="020B0604020202020204" pitchFamily="34" charset="0"/>
              <a:buChar char="−"/>
              <a:defRPr sz="1600"/>
            </a:lvl4pPr>
            <a:lvl5pPr marL="1917424" indent="-259112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174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174" y="1203299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174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73927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171" y="205069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1189398"/>
            <a:ext cx="4976640" cy="2799262"/>
          </a:xfrm>
        </p:spPr>
        <p:txBody>
          <a:bodyPr/>
          <a:lstStyle>
            <a:lvl1pPr marL="0" indent="0">
              <a:buNone/>
              <a:defRPr sz="2900"/>
            </a:lvl1pPr>
            <a:lvl2pPr marL="414578" indent="0">
              <a:buNone/>
              <a:defRPr sz="2500"/>
            </a:lvl2pPr>
            <a:lvl3pPr marL="829157" indent="0">
              <a:buNone/>
              <a:defRPr sz="2200"/>
            </a:lvl3pPr>
            <a:lvl4pPr marL="1243735" indent="0">
              <a:buNone/>
              <a:defRPr sz="1800"/>
            </a:lvl4pPr>
            <a:lvl5pPr marL="1658313" indent="0">
              <a:buNone/>
              <a:defRPr sz="1800"/>
            </a:lvl5pPr>
            <a:lvl6pPr marL="2072890" indent="0">
              <a:buNone/>
              <a:defRPr sz="1800"/>
            </a:lvl6pPr>
            <a:lvl7pPr marL="2487469" indent="0">
              <a:buNone/>
              <a:defRPr sz="1800"/>
            </a:lvl7pPr>
            <a:lvl8pPr marL="2902047" indent="0">
              <a:buNone/>
              <a:defRPr sz="1800"/>
            </a:lvl8pPr>
            <a:lvl9pPr marL="331662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SSxx</a:t>
            </a:r>
            <a:r>
              <a:rPr lang="en-US" dirty="0" smtClean="0"/>
              <a:t> #MWSUG2016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3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56783" y="4749854"/>
            <a:ext cx="548606" cy="393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fld id="{00000000-1234-1234-1234-12341234123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457176" y="2917341"/>
            <a:ext cx="8229089" cy="1268901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ctr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176" y="2986457"/>
            <a:ext cx="8229089" cy="1199783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172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73927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57172" y="2917338"/>
            <a:ext cx="5289868" cy="1266942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954402" y="1203299"/>
            <a:ext cx="2735127" cy="2982940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2982940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023522" y="1203299"/>
            <a:ext cx="2666007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189602" y="2917338"/>
            <a:ext cx="5499927" cy="1266942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455948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954402" y="1203299"/>
            <a:ext cx="2735127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57176" y="2986455"/>
            <a:ext cx="8229089" cy="119782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2986455"/>
            <a:ext cx="4976640" cy="1520587"/>
          </a:xfrm>
        </p:spPr>
        <p:txBody>
          <a:bodyPr/>
          <a:lstStyle>
            <a:lvl1pPr marL="0" indent="0">
              <a:buNone/>
              <a:defRPr sz="2900"/>
            </a:lvl1pPr>
            <a:lvl2pPr marL="414476" indent="0">
              <a:buNone/>
              <a:defRPr sz="2500"/>
            </a:lvl2pPr>
            <a:lvl3pPr marL="828953" indent="0">
              <a:buNone/>
              <a:defRPr sz="2200"/>
            </a:lvl3pPr>
            <a:lvl4pPr marL="1243428" indent="0">
              <a:buNone/>
              <a:defRPr sz="1800"/>
            </a:lvl4pPr>
            <a:lvl5pPr marL="1657903" indent="0">
              <a:buNone/>
              <a:defRPr sz="1800"/>
            </a:lvl5pPr>
            <a:lvl6pPr marL="2072380" indent="0">
              <a:buNone/>
              <a:defRPr sz="1800"/>
            </a:lvl6pPr>
            <a:lvl7pPr marL="2486856" indent="0">
              <a:buNone/>
              <a:defRPr sz="1800"/>
            </a:lvl7pPr>
            <a:lvl8pPr marL="2901332" indent="0">
              <a:buNone/>
              <a:defRPr sz="1800"/>
            </a:lvl8pPr>
            <a:lvl9pPr marL="331580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0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40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40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2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6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5" indent="0">
              <a:buNone/>
              <a:defRPr sz="2400"/>
            </a:lvl3pPr>
            <a:lvl4pPr marL="1371262" indent="0">
              <a:buNone/>
              <a:defRPr sz="2000"/>
            </a:lvl4pPr>
            <a:lvl5pPr marL="1828350" indent="0">
              <a:buNone/>
              <a:defRPr sz="2000"/>
            </a:lvl5pPr>
            <a:lvl6pPr marL="2285437" indent="0">
              <a:buNone/>
              <a:defRPr sz="2000"/>
            </a:lvl6pPr>
            <a:lvl7pPr marL="2742524" indent="0">
              <a:buNone/>
              <a:defRPr sz="2000"/>
            </a:lvl7pPr>
            <a:lvl8pPr marL="3199612" indent="0">
              <a:buNone/>
              <a:defRPr sz="2000"/>
            </a:lvl8pPr>
            <a:lvl9pPr marL="365669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4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8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4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56783" y="4749854"/>
            <a:ext cx="548606" cy="393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fld id="{00000000-1234-1234-1234-12341234123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457176" y="2917341"/>
            <a:ext cx="8229089" cy="1268901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ctr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176" y="2986457"/>
            <a:ext cx="8229089" cy="1199783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172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73927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57172" y="2917338"/>
            <a:ext cx="5289868" cy="1266942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954402" y="1203299"/>
            <a:ext cx="2735127" cy="2982940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40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40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2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2982940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023522" y="1203299"/>
            <a:ext cx="2666007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189602" y="2917338"/>
            <a:ext cx="5499927" cy="1266942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455948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954402" y="1203299"/>
            <a:ext cx="2735127" cy="142273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57176" y="2986455"/>
            <a:ext cx="8229089" cy="1197824"/>
          </a:xfrm>
          <a:prstGeom prst="rect">
            <a:avLst/>
          </a:prstGeom>
          <a:noFill/>
          <a:ln>
            <a:noFill/>
          </a:ln>
        </p:spPr>
        <p:txBody>
          <a:bodyPr lIns="82882" tIns="82882" rIns="82882" bIns="8288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476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8953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42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790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38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685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332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5808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2986455"/>
            <a:ext cx="4976640" cy="1520587"/>
          </a:xfrm>
        </p:spPr>
        <p:txBody>
          <a:bodyPr/>
          <a:lstStyle>
            <a:lvl1pPr marL="0" indent="0">
              <a:buNone/>
              <a:defRPr sz="2900"/>
            </a:lvl1pPr>
            <a:lvl2pPr marL="414476" indent="0">
              <a:buNone/>
              <a:defRPr sz="2500"/>
            </a:lvl2pPr>
            <a:lvl3pPr marL="828953" indent="0">
              <a:buNone/>
              <a:defRPr sz="2200"/>
            </a:lvl3pPr>
            <a:lvl4pPr marL="1243428" indent="0">
              <a:buNone/>
              <a:defRPr sz="1800"/>
            </a:lvl4pPr>
            <a:lvl5pPr marL="1657903" indent="0">
              <a:buNone/>
              <a:defRPr sz="1800"/>
            </a:lvl5pPr>
            <a:lvl6pPr marL="2072380" indent="0">
              <a:buNone/>
              <a:defRPr sz="1800"/>
            </a:lvl6pPr>
            <a:lvl7pPr marL="2486856" indent="0">
              <a:buNone/>
              <a:defRPr sz="1800"/>
            </a:lvl7pPr>
            <a:lvl8pPr marL="2901332" indent="0">
              <a:buNone/>
              <a:defRPr sz="1800"/>
            </a:lvl8pPr>
            <a:lvl9pPr marL="331580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604104"/>
            <a:ext cx="8998679" cy="1382352"/>
          </a:xfrm>
          <a:prstGeom prst="rect">
            <a:avLst/>
          </a:prstGeom>
          <a:solidFill>
            <a:srgbClr val="FFCCCC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6" tIns="41463" rIns="82926" bIns="414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99" y="1949693"/>
            <a:ext cx="8304480" cy="777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8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3920" y="1151600"/>
            <a:ext cx="81561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900"/>
            </a:lvl1pPr>
            <a:lvl2pPr marL="829259" indent="-414629">
              <a:buFont typeface="Arial" panose="020B0604020202020204" pitchFamily="34" charset="0"/>
              <a:buChar char="−"/>
              <a:defRPr sz="2500"/>
            </a:lvl2pPr>
            <a:lvl3pPr marL="1140231" indent="-310971">
              <a:buFont typeface="Arial" panose="020B0604020202020204" pitchFamily="34" charset="0"/>
              <a:buChar char="•"/>
              <a:defRPr sz="2200"/>
            </a:lvl3pPr>
            <a:lvl4pPr marL="1554860" indent="-310971">
              <a:buFont typeface="Arial" panose="020B0604020202020204" pitchFamily="34" charset="0"/>
              <a:buChar char="−"/>
              <a:defRPr sz="1800"/>
            </a:lvl4pPr>
            <a:lvl5pPr marL="1969490" indent="-310971">
              <a:buFont typeface="Arial" panose="020B0604020202020204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9758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220717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220717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742340"/>
            <a:ext cx="4008960" cy="2557351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100"/>
            </a:lvl1pPr>
            <a:lvl2pPr marL="829259" indent="-414629">
              <a:buFont typeface="Arial" panose="020B0604020202020204" pitchFamily="34" charset="0"/>
              <a:buChar char="−"/>
              <a:defRPr sz="20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742340"/>
            <a:ext cx="4008960" cy="2557351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100"/>
            </a:lvl1pPr>
            <a:lvl2pPr marL="829259" indent="-414629">
              <a:buFont typeface="Arial" panose="020B0604020202020204" pitchFamily="34" charset="0"/>
              <a:buChar char="−"/>
              <a:defRPr sz="20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2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024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42165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57171" y="205067"/>
            <a:ext cx="8228437" cy="397758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0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189399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173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173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73927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1189398"/>
            <a:ext cx="4976640" cy="2799262"/>
          </a:xfrm>
        </p:spPr>
        <p:txBody>
          <a:bodyPr/>
          <a:lstStyle>
            <a:lvl1pPr marL="0" indent="0">
              <a:buNone/>
              <a:defRPr sz="2900"/>
            </a:lvl1pPr>
            <a:lvl2pPr marL="414629" indent="0">
              <a:buNone/>
              <a:defRPr sz="2500"/>
            </a:lvl2pPr>
            <a:lvl3pPr marL="829259" indent="0">
              <a:buNone/>
              <a:defRPr sz="2200"/>
            </a:lvl3pPr>
            <a:lvl4pPr marL="1243888" indent="0">
              <a:buNone/>
              <a:defRPr sz="1800"/>
            </a:lvl4pPr>
            <a:lvl5pPr marL="1658518" indent="0">
              <a:buNone/>
              <a:defRPr sz="1800"/>
            </a:lvl5pPr>
            <a:lvl6pPr marL="2073146" indent="0">
              <a:buNone/>
              <a:defRPr sz="1800"/>
            </a:lvl6pPr>
            <a:lvl7pPr marL="2487776" indent="0">
              <a:buNone/>
              <a:defRPr sz="1800"/>
            </a:lvl7pPr>
            <a:lvl8pPr marL="2902405" indent="0">
              <a:buNone/>
              <a:defRPr sz="1800"/>
            </a:lvl8pPr>
            <a:lvl9pPr marL="3317034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SSxx</a:t>
            </a:r>
            <a:r>
              <a:rPr lang="en-US" dirty="0" smtClean="0"/>
              <a:t> #MWSUG2016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3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2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per Title, Autho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1091875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174" y="2157045"/>
            <a:ext cx="8229089" cy="202919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ctr" rtl="0">
              <a:spcBef>
                <a:spcPts val="0"/>
              </a:spcBef>
              <a:buNone/>
              <a:defRPr sz="29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56783" y="4749853"/>
            <a:ext cx="548606" cy="393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fld id="{00000000-1234-1234-1234-12341234123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457175" y="2917341"/>
            <a:ext cx="8229089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ctr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5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175" y="2986457"/>
            <a:ext cx="8229089" cy="1199783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172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73927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57172" y="2917338"/>
            <a:ext cx="5289868" cy="1266942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954402" y="1203299"/>
            <a:ext cx="2735127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023522" y="1203299"/>
            <a:ext cx="2666007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189602" y="2917338"/>
            <a:ext cx="5499927" cy="1266942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455948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954402" y="1203299"/>
            <a:ext cx="2735127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57175" y="2986455"/>
            <a:ext cx="8229089" cy="119782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2986455"/>
            <a:ext cx="4976640" cy="1520587"/>
          </a:xfrm>
        </p:spPr>
        <p:txBody>
          <a:bodyPr/>
          <a:lstStyle>
            <a:lvl1pPr marL="0" indent="0">
              <a:buNone/>
              <a:defRPr sz="2900"/>
            </a:lvl1pPr>
            <a:lvl2pPr marL="414527" indent="0">
              <a:buNone/>
              <a:defRPr sz="2500"/>
            </a:lvl2pPr>
            <a:lvl3pPr marL="829055" indent="0">
              <a:buNone/>
              <a:defRPr sz="2200"/>
            </a:lvl3pPr>
            <a:lvl4pPr marL="1243581" indent="0">
              <a:buNone/>
              <a:defRPr sz="1800"/>
            </a:lvl4pPr>
            <a:lvl5pPr marL="1658108" indent="0">
              <a:buNone/>
              <a:defRPr sz="1800"/>
            </a:lvl5pPr>
            <a:lvl6pPr marL="2072635" indent="0">
              <a:buNone/>
              <a:defRPr sz="1800"/>
            </a:lvl6pPr>
            <a:lvl7pPr marL="2487163" indent="0">
              <a:buNone/>
              <a:defRPr sz="1800"/>
            </a:lvl7pPr>
            <a:lvl8pPr marL="2901690" indent="0">
              <a:buNone/>
              <a:defRPr sz="1800"/>
            </a:lvl8pPr>
            <a:lvl9pPr marL="331621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rgbClr val="99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82" y="1604104"/>
            <a:ext cx="9082368" cy="1382352"/>
          </a:xfrm>
          <a:prstGeom prst="rect">
            <a:avLst/>
          </a:prstGeom>
          <a:solidFill>
            <a:srgbClr val="FFCCCC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6" tIns="41463" rIns="82926" bIns="414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99" y="1949693"/>
            <a:ext cx="8304480" cy="777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8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3920" y="1151600"/>
            <a:ext cx="81561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900"/>
            </a:lvl1pPr>
            <a:lvl2pPr marL="829259" indent="-414629">
              <a:buFont typeface="Arial" panose="020B0604020202020204" pitchFamily="34" charset="0"/>
              <a:buChar char="−"/>
              <a:defRPr sz="2500"/>
            </a:lvl2pPr>
            <a:lvl3pPr marL="1140231" indent="-310971">
              <a:buFont typeface="Arial" panose="020B0604020202020204" pitchFamily="34" charset="0"/>
              <a:buChar char="•"/>
              <a:defRPr sz="2200"/>
            </a:lvl3pPr>
            <a:lvl4pPr marL="1554860" indent="-310971">
              <a:buFont typeface="Arial" panose="020B0604020202020204" pitchFamily="34" charset="0"/>
              <a:buChar char="−"/>
              <a:defRPr sz="1800"/>
            </a:lvl4pPr>
            <a:lvl5pPr marL="1969490" indent="-310971">
              <a:buFont typeface="Arial" panose="020B0604020202020204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9758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220717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220717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6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Comparis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493920" y="1742340"/>
            <a:ext cx="4008960" cy="2557351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100"/>
            </a:lvl1pPr>
            <a:lvl2pPr marL="829259" indent="-414629">
              <a:buFont typeface="Arial" panose="020B0604020202020204" pitchFamily="34" charset="0"/>
              <a:buChar char="−"/>
              <a:defRPr sz="20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742340"/>
            <a:ext cx="4008960" cy="2557351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100"/>
            </a:lvl1pPr>
            <a:lvl2pPr marL="829259" indent="-414629">
              <a:buFont typeface="Arial" panose="020B0604020202020204" pitchFamily="34" charset="0"/>
              <a:buChar char="−"/>
              <a:defRPr sz="20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2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10240" y="1120282"/>
            <a:ext cx="4008960" cy="55294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629" indent="0">
              <a:buNone/>
              <a:defRPr sz="1800" b="1"/>
            </a:lvl2pPr>
            <a:lvl3pPr marL="829259" indent="0">
              <a:buNone/>
              <a:defRPr sz="1600" b="1"/>
            </a:lvl3pPr>
            <a:lvl4pPr marL="1243888" indent="0">
              <a:buNone/>
              <a:defRPr sz="1500" b="1"/>
            </a:lvl4pPr>
            <a:lvl5pPr marL="1658518" indent="0">
              <a:buNone/>
              <a:defRPr sz="1500" b="1"/>
            </a:lvl5pPr>
            <a:lvl6pPr marL="2073146" indent="0">
              <a:buNone/>
              <a:defRPr sz="1500" b="1"/>
            </a:lvl6pPr>
            <a:lvl7pPr marL="2487776" indent="0">
              <a:buNone/>
              <a:defRPr sz="1500" b="1"/>
            </a:lvl7pPr>
            <a:lvl8pPr marL="2902405" indent="0">
              <a:buNone/>
              <a:defRPr sz="1500" b="1"/>
            </a:lvl8pPr>
            <a:lvl9pPr marL="331703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42165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ntere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57171" y="205067"/>
            <a:ext cx="8228437" cy="397758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710240" y="1189399"/>
            <a:ext cx="4008960" cy="3078972"/>
          </a:xfrm>
        </p:spPr>
        <p:txBody>
          <a:bodyPr/>
          <a:lstStyle>
            <a:lvl1pPr marL="414629" indent="-414629">
              <a:buFont typeface="Arial" panose="020B0604020202020204" pitchFamily="34" charset="0"/>
              <a:buChar char="•"/>
              <a:defRPr sz="2500"/>
            </a:lvl1pPr>
            <a:lvl2pPr marL="829259" indent="-414629">
              <a:buFont typeface="Arial" panose="020B0604020202020204" pitchFamily="34" charset="0"/>
              <a:buChar char="−"/>
              <a:defRPr sz="2200"/>
            </a:lvl2pPr>
            <a:lvl3pPr marL="1140231" indent="-310971">
              <a:buFont typeface="Arial" panose="020B0604020202020204" pitchFamily="34" charset="0"/>
              <a:buChar char="•"/>
              <a:defRPr sz="1800"/>
            </a:lvl3pPr>
            <a:lvl4pPr marL="1503031" indent="-259144">
              <a:buFont typeface="Arial" panose="020B0604020202020204" pitchFamily="34" charset="0"/>
              <a:buChar char="−"/>
              <a:defRPr sz="1600"/>
            </a:lvl4pPr>
            <a:lvl5pPr marL="1917661" indent="-259144">
              <a:buFont typeface="Arial" panose="020B0604020202020204" pitchFamily="34" charset="0"/>
              <a:buChar char="»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173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173" y="2761546"/>
            <a:ext cx="8229089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3927" y="1203299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73927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57172" y="2761546"/>
            <a:ext cx="4015600" cy="1422734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629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259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888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51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3146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776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405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7034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171" y="205068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ctr" anchorCtr="0"/>
          <a:lstStyle>
            <a:lvl1pPr marL="0" marR="0" lvl="0" indent="0" algn="l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14560" y="1189398"/>
            <a:ext cx="4976640" cy="2799262"/>
          </a:xfrm>
        </p:spPr>
        <p:txBody>
          <a:bodyPr/>
          <a:lstStyle>
            <a:lvl1pPr marL="0" indent="0">
              <a:buNone/>
              <a:defRPr sz="2900"/>
            </a:lvl1pPr>
            <a:lvl2pPr marL="414629" indent="0">
              <a:buNone/>
              <a:defRPr sz="2500"/>
            </a:lvl2pPr>
            <a:lvl3pPr marL="829259" indent="0">
              <a:buNone/>
              <a:defRPr sz="2200"/>
            </a:lvl3pPr>
            <a:lvl4pPr marL="1243888" indent="0">
              <a:buNone/>
              <a:defRPr sz="1800"/>
            </a:lvl4pPr>
            <a:lvl5pPr marL="1658518" indent="0">
              <a:buNone/>
              <a:defRPr sz="1800"/>
            </a:lvl5pPr>
            <a:lvl6pPr marL="2073146" indent="0">
              <a:buNone/>
              <a:defRPr sz="1800"/>
            </a:lvl6pPr>
            <a:lvl7pPr marL="2487776" indent="0">
              <a:buNone/>
              <a:defRPr sz="1800"/>
            </a:lvl7pPr>
            <a:lvl8pPr marL="2902405" indent="0">
              <a:buNone/>
              <a:defRPr sz="1800"/>
            </a:lvl8pPr>
            <a:lvl9pPr marL="3317034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SSxx</a:t>
            </a:r>
            <a:r>
              <a:rPr lang="en-US" dirty="0" smtClean="0"/>
              <a:t> #MWSUG2016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3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417" tIns="45709" rIns="91417" bIns="45709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#SSnn #MWSUG2016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5" indent="0">
              <a:buNone/>
              <a:defRPr sz="2400"/>
            </a:lvl3pPr>
            <a:lvl4pPr marL="1371262" indent="0">
              <a:buNone/>
              <a:defRPr sz="2000"/>
            </a:lvl4pPr>
            <a:lvl5pPr marL="1828350" indent="0">
              <a:buNone/>
              <a:defRPr sz="2000"/>
            </a:lvl5pPr>
            <a:lvl6pPr marL="2285437" indent="0">
              <a:buNone/>
              <a:defRPr sz="2000"/>
            </a:lvl6pPr>
            <a:lvl7pPr marL="2742524" indent="0">
              <a:buNone/>
              <a:defRPr sz="2000"/>
            </a:lvl7pPr>
            <a:lvl8pPr marL="3199612" indent="0">
              <a:buNone/>
              <a:defRPr sz="2000"/>
            </a:lvl8pPr>
            <a:lvl9pPr marL="36566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4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per Title, Autho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171" y="1091875"/>
            <a:ext cx="8228437" cy="857819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ctr" anchorCtr="0"/>
          <a:lstStyle>
            <a:lvl1pPr marL="0" marR="0" lvl="0" indent="0" algn="ctr" rtl="0">
              <a:spcBef>
                <a:spcPts val="0"/>
              </a:spcBef>
              <a:buNone/>
              <a:defRPr sz="4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174" y="2157045"/>
            <a:ext cx="8229089" cy="2029194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ctr" rtl="0">
              <a:spcBef>
                <a:spcPts val="0"/>
              </a:spcBef>
              <a:buNone/>
              <a:defRPr sz="2900" b="0" i="0" u="none" strike="noStrike" cap="none"/>
            </a:lvl1pPr>
            <a:lvl2pPr marL="414578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157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735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313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890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469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2047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625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56783" y="4749853"/>
            <a:ext cx="548606" cy="393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fld id="{00000000-1234-1234-1234-123412341234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457175" y="2917341"/>
            <a:ext cx="8229089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ctr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175" y="2986457"/>
            <a:ext cx="8229089" cy="1199783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ctr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172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73927" y="2917341"/>
            <a:ext cx="4015600" cy="1268901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57172" y="2917338"/>
            <a:ext cx="5289868" cy="1266942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5954402" y="1203299"/>
            <a:ext cx="2735127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525068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023522" y="1203299"/>
            <a:ext cx="2666007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189602" y="2917338"/>
            <a:ext cx="5499927" cy="1266942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over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2455948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5954402" y="1203299"/>
            <a:ext cx="2735127" cy="142273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57175" y="2986455"/>
            <a:ext cx="8229089" cy="1197824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2500" b="0" i="0" u="none" strike="noStrike" cap="none"/>
            </a:lvl1pPr>
            <a:lvl2pPr marL="414527" marR="0" lvl="1" indent="0" algn="l" rtl="0">
              <a:spcBef>
                <a:spcPts val="0"/>
              </a:spcBef>
              <a:buNone/>
              <a:defRPr sz="1600" b="0" i="0" u="none" strike="noStrike" cap="none"/>
            </a:lvl2pPr>
            <a:lvl3pPr marL="829055" marR="0" lvl="2" indent="0" algn="l" rtl="0">
              <a:spcBef>
                <a:spcPts val="0"/>
              </a:spcBef>
              <a:buNone/>
              <a:defRPr sz="1600" b="0" i="0" u="none" strike="noStrike" cap="none"/>
            </a:lvl3pPr>
            <a:lvl4pPr marL="1243581" marR="0" lvl="3" indent="0" algn="l" rtl="0">
              <a:spcBef>
                <a:spcPts val="0"/>
              </a:spcBef>
              <a:buNone/>
              <a:defRPr sz="1600" b="0" i="0" u="none" strike="noStrike" cap="none"/>
            </a:lvl4pPr>
            <a:lvl5pPr marL="1658108" marR="0" lvl="4" indent="0" algn="l" rtl="0">
              <a:spcBef>
                <a:spcPts val="0"/>
              </a:spcBef>
              <a:buNone/>
              <a:defRPr sz="1600" b="0" i="0" u="none" strike="noStrike" cap="none"/>
            </a:lvl5pPr>
            <a:lvl6pPr marL="2072635" marR="0" lvl="5" indent="0" algn="l" rtl="0">
              <a:spcBef>
                <a:spcPts val="0"/>
              </a:spcBef>
              <a:buNone/>
              <a:defRPr sz="1600" b="0" i="0" u="none" strike="noStrike" cap="none"/>
            </a:lvl6pPr>
            <a:lvl7pPr marL="2487163" marR="0" lvl="6" indent="0" algn="l" rtl="0">
              <a:spcBef>
                <a:spcPts val="0"/>
              </a:spcBef>
              <a:buNone/>
              <a:defRPr sz="1600" b="0" i="0" u="none" strike="noStrike" cap="none"/>
            </a:lvl7pPr>
            <a:lvl8pPr marL="2901690" marR="0" lvl="7" indent="0" algn="l" rtl="0">
              <a:spcBef>
                <a:spcPts val="0"/>
              </a:spcBef>
              <a:buNone/>
              <a:defRPr sz="1600" b="0" i="0" u="none" strike="noStrike" cap="none"/>
            </a:lvl8pPr>
            <a:lvl9pPr marL="3316216" marR="0" lvl="8" indent="0" algn="l" rtl="0">
              <a:spcBef>
                <a:spcPts val="0"/>
              </a:spcBef>
              <a:buNone/>
              <a:defRPr sz="1600" b="0" i="0" u="none" strike="noStrike" cap="none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rgbClr val="776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" y="1658822"/>
            <a:ext cx="9140429" cy="912352"/>
          </a:xfrm>
          <a:prstGeom prst="roundRect">
            <a:avLst/>
          </a:prstGeom>
          <a:solidFill>
            <a:srgbClr val="FFCCFF"/>
          </a:solidFill>
          <a:ln w="1841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6" tIns="41463" rIns="82926" bIns="414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99" y="1725060"/>
            <a:ext cx="8304480" cy="777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78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6" indent="-342816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5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4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0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8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5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2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7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4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44" y="2239410"/>
            <a:ext cx="3814444" cy="28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2" y="4767674"/>
            <a:ext cx="213408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4721" y="186834"/>
            <a:ext cx="8304480" cy="777573"/>
          </a:xfrm>
          <a:prstGeom prst="rect">
            <a:avLst/>
          </a:prstGeom>
        </p:spPr>
        <p:txBody>
          <a:bodyPr vert="horz" lIns="82926" tIns="41463" rIns="82926" bIns="414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7399" y="205069"/>
            <a:ext cx="3379804" cy="26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3" y="4767674"/>
            <a:ext cx="213408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202"/>
          <p:cNvSpPr txBox="1">
            <a:spLocks noGrp="1"/>
          </p:cNvSpPr>
          <p:nvPr>
            <p:ph type="body" idx="1"/>
          </p:nvPr>
        </p:nvSpPr>
        <p:spPr>
          <a:xfrm>
            <a:off x="457174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44" y="2239410"/>
            <a:ext cx="3814444" cy="28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22" tIns="82922" rIns="82922" bIns="8292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36" tIns="41468" rIns="82936" bIns="4146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1" y="4767674"/>
            <a:ext cx="2134080" cy="273590"/>
          </a:xfrm>
          <a:prstGeom prst="rect">
            <a:avLst/>
          </a:prstGeom>
        </p:spPr>
        <p:txBody>
          <a:bodyPr vert="horz" lIns="82936" tIns="41468" rIns="82936" bIns="4146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4720" y="186834"/>
            <a:ext cx="8304480" cy="777573"/>
          </a:xfrm>
          <a:prstGeom prst="rect">
            <a:avLst/>
          </a:prstGeom>
        </p:spPr>
        <p:txBody>
          <a:bodyPr vert="horz" lIns="82936" tIns="41468" rIns="82936" bIns="414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7399" y="205069"/>
            <a:ext cx="3379804" cy="26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2" y="4767674"/>
            <a:ext cx="213408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202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944" y="2239410"/>
            <a:ext cx="3814444" cy="28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174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#SSxx #MWSUG2016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3" y="4767674"/>
            <a:ext cx="213408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671A-0376-4FDE-AB88-8C4940E31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4722" y="186834"/>
            <a:ext cx="8304480" cy="777573"/>
          </a:xfrm>
          <a:prstGeom prst="rect">
            <a:avLst/>
          </a:prstGeom>
        </p:spPr>
        <p:txBody>
          <a:bodyPr vert="horz" lIns="82916" tIns="41458" rIns="82916" bIns="414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7399" y="205069"/>
            <a:ext cx="3379804" cy="26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06" tIns="41453" rIns="82906" bIns="4145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4" y="4767674"/>
            <a:ext cx="2134080" cy="273590"/>
          </a:xfrm>
          <a:prstGeom prst="rect">
            <a:avLst/>
          </a:prstGeom>
        </p:spPr>
        <p:txBody>
          <a:bodyPr vert="horz" lIns="82906" tIns="41453" rIns="82906" bIns="4145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202"/>
          <p:cNvSpPr txBox="1">
            <a:spLocks noGrp="1"/>
          </p:cNvSpPr>
          <p:nvPr>
            <p:ph type="body" idx="1"/>
          </p:nvPr>
        </p:nvSpPr>
        <p:spPr>
          <a:xfrm>
            <a:off x="457175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B2EA-471F-43E1-9636-FF365B595F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6" indent="-342816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5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4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0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8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5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2" indent="-228544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7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4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7399" y="205069"/>
            <a:ext cx="3379804" cy="26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06" tIns="41453" rIns="82906" bIns="4145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4" y="4767674"/>
            <a:ext cx="2134080" cy="273590"/>
          </a:xfrm>
          <a:prstGeom prst="rect">
            <a:avLst/>
          </a:prstGeom>
        </p:spPr>
        <p:txBody>
          <a:bodyPr vert="horz" lIns="82906" tIns="41453" rIns="82906" bIns="4145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202"/>
          <p:cNvSpPr txBox="1">
            <a:spLocks noGrp="1"/>
          </p:cNvSpPr>
          <p:nvPr>
            <p:ph type="body" idx="1"/>
          </p:nvPr>
        </p:nvSpPr>
        <p:spPr>
          <a:xfrm>
            <a:off x="457175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892" tIns="82892" rIns="82892" bIns="8289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44" y="2239410"/>
            <a:ext cx="3814444" cy="28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2" y="4767674"/>
            <a:ext cx="213408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4721" y="186834"/>
            <a:ext cx="8304480" cy="777573"/>
          </a:xfrm>
          <a:prstGeom prst="rect">
            <a:avLst/>
          </a:prstGeom>
        </p:spPr>
        <p:txBody>
          <a:bodyPr vert="horz" lIns="82926" tIns="41463" rIns="82926" bIns="414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7399" y="205069"/>
            <a:ext cx="3379804" cy="26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3" y="4767674"/>
            <a:ext cx="213408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202"/>
          <p:cNvSpPr txBox="1">
            <a:spLocks noGrp="1"/>
          </p:cNvSpPr>
          <p:nvPr>
            <p:ph type="body" idx="1"/>
          </p:nvPr>
        </p:nvSpPr>
        <p:spPr>
          <a:xfrm>
            <a:off x="457174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944" y="2239410"/>
            <a:ext cx="3814444" cy="28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173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12" tIns="82912" rIns="82912" bIns="8291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2" y="4767674"/>
            <a:ext cx="2134080" cy="273590"/>
          </a:xfrm>
          <a:prstGeom prst="rect">
            <a:avLst/>
          </a:prstGeom>
        </p:spPr>
        <p:txBody>
          <a:bodyPr vert="horz" lIns="82926" tIns="41463" rIns="82926" bIns="4146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D8-6D37-4D25-B8C6-D6C4532386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4721" y="186834"/>
            <a:ext cx="8304480" cy="777573"/>
          </a:xfrm>
          <a:prstGeom prst="rect">
            <a:avLst/>
          </a:prstGeom>
        </p:spPr>
        <p:txBody>
          <a:bodyPr vert="horz" lIns="82926" tIns="41463" rIns="82926" bIns="414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7399" y="205069"/>
            <a:ext cx="3379804" cy="26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800" y="4767674"/>
            <a:ext cx="289440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#MWSUG2016 #SSxx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43" y="4767674"/>
            <a:ext cx="2134080" cy="273590"/>
          </a:xfrm>
          <a:prstGeom prst="rect">
            <a:avLst/>
          </a:prstGeom>
        </p:spPr>
        <p:txBody>
          <a:bodyPr vert="horz" lIns="82916" tIns="41458" rIns="82916" bIns="4145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5EF0-C3E9-4A94-AF97-33CBDBD01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202"/>
          <p:cNvSpPr txBox="1">
            <a:spLocks noGrp="1"/>
          </p:cNvSpPr>
          <p:nvPr>
            <p:ph type="body" idx="1"/>
          </p:nvPr>
        </p:nvSpPr>
        <p:spPr>
          <a:xfrm>
            <a:off x="457174" y="1203299"/>
            <a:ext cx="8229089" cy="2982940"/>
          </a:xfrm>
          <a:prstGeom prst="rect">
            <a:avLst/>
          </a:prstGeom>
          <a:noFill/>
          <a:ln>
            <a:noFill/>
          </a:ln>
        </p:spPr>
        <p:txBody>
          <a:bodyPr lIns="82902" tIns="82902" rIns="82902" bIns="8290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MWSUG 2016 Sample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Author 1 name has been using SAS for xx years and is part of </a:t>
            </a:r>
            <a:r>
              <a:rPr lang="en-US" sz="2400" dirty="0" err="1"/>
              <a:t>yyyy</a:t>
            </a:r>
            <a:r>
              <a:rPr lang="en-US" sz="2400" dirty="0"/>
              <a:t> team. She is currently employed with ABC Corporation.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Author 2 name has been using SAS for xx years and is part of zzzz team.  He is currently employed with DEF Corporation.</a:t>
            </a:r>
          </a:p>
        </p:txBody>
      </p:sp>
    </p:spTree>
    <p:extLst>
      <p:ext uri="{BB962C8B-B14F-4D97-AF65-F5344CB8AC3E}">
        <p14:creationId xmlns:p14="http://schemas.microsoft.com/office/powerpoint/2010/main" val="9329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5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should be a recap</a:t>
            </a:r>
          </a:p>
          <a:p>
            <a:r>
              <a:rPr lang="en-US" dirty="0" smtClean="0"/>
              <a:t>Explain any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72" y="2917342"/>
            <a:ext cx="4015600" cy="1864209"/>
          </a:xfrm>
        </p:spPr>
        <p:txBody>
          <a:bodyPr/>
          <a:lstStyle/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Author 1 name</a:t>
            </a:r>
            <a:endParaRPr lang="en-US" altLang="en-US" sz="23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ABC Corporation</a:t>
            </a:r>
            <a:endParaRPr lang="en-US" altLang="en-US" sz="23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123-456-7890</a:t>
            </a:r>
          </a:p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author1name@abccorp.com</a:t>
            </a:r>
            <a:endParaRPr lang="en-US" sz="23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673927" y="2917342"/>
            <a:ext cx="4015600" cy="1864209"/>
          </a:xfrm>
        </p:spPr>
        <p:txBody>
          <a:bodyPr/>
          <a:lstStyle/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Author </a:t>
            </a: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2 name</a:t>
            </a:r>
            <a:endParaRPr lang="en-US" altLang="en-US" sz="23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DEF Corporation</a:t>
            </a:r>
            <a:endParaRPr lang="en-US" altLang="en-US" sz="23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234-567-8901</a:t>
            </a:r>
            <a:endParaRPr lang="en-US" altLang="en-US" sz="230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Clr>
                <a:schemeClr val="accent1"/>
              </a:buClr>
              <a:buSzPct val="68000"/>
            </a:pPr>
            <a:r>
              <a:rPr lang="en-US" altLang="en-US" sz="2300" dirty="0">
                <a:solidFill>
                  <a:schemeClr val="tx1"/>
                </a:solidFill>
                <a:latin typeface="Arial" pitchFamily="34" charset="0"/>
              </a:rPr>
              <a:t>author2name@defcorp.com</a:t>
            </a:r>
            <a:endParaRPr lang="en-US" sz="2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#MWSUG2016 #</a:t>
            </a:r>
            <a:r>
              <a:rPr lang="en-US" dirty="0" err="1" smtClean="0"/>
              <a:t>SSxx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5EF0-C3E9-4A94-AF97-33CBDBD01257}" type="slidenum">
              <a:rPr lang="en-US" smtClean="0"/>
              <a:t>12</a:t>
            </a:fld>
            <a:endParaRPr lang="en-US"/>
          </a:p>
        </p:txBody>
      </p:sp>
      <p:sp>
        <p:nvSpPr>
          <p:cNvPr id="7" name="Shape 298"/>
          <p:cNvSpPr/>
          <p:nvPr/>
        </p:nvSpPr>
        <p:spPr>
          <a:xfrm>
            <a:off x="685800" y="2876550"/>
            <a:ext cx="7924801" cy="20732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accent1"/>
              </a:buClr>
              <a:buSzPct val="68000"/>
            </a:pPr>
            <a:endParaRPr lang="en-US" alt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4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24150" y="3028952"/>
            <a:ext cx="3733800" cy="1371600"/>
          </a:xfrm>
        </p:spPr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5750"/>
            <a:ext cx="31623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MWSUG 2016 Sample Paper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 1 name, ABC Corporation</a:t>
            </a:r>
          </a:p>
          <a:p>
            <a:r>
              <a:rPr lang="en-US" dirty="0" smtClean="0"/>
              <a:t>Author 2 name, DEF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templates</a:t>
            </a:r>
          </a:p>
          <a:p>
            <a:r>
              <a:rPr lang="en-US" dirty="0" smtClean="0"/>
              <a:t>Follow guidelines</a:t>
            </a:r>
          </a:p>
        </p:txBody>
      </p:sp>
    </p:spTree>
    <p:extLst>
      <p:ext uri="{BB962C8B-B14F-4D97-AF65-F5344CB8AC3E}">
        <p14:creationId xmlns:p14="http://schemas.microsoft.com/office/powerpoint/2010/main" val="3146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Lists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Ordered List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086" indent="-457086">
              <a:buFont typeface="+mj-lt"/>
              <a:buAutoNum type="arabicPeriod"/>
            </a:pPr>
            <a:r>
              <a:rPr lang="en-US" dirty="0" smtClean="0"/>
              <a:t>Ordered list item 1</a:t>
            </a:r>
          </a:p>
          <a:p>
            <a:pPr marL="457086" indent="-457086">
              <a:buFont typeface="+mj-lt"/>
              <a:buAutoNum type="arabicPeriod"/>
            </a:pPr>
            <a:r>
              <a:rPr lang="en-US" dirty="0" smtClean="0"/>
              <a:t>Ordered list item 2</a:t>
            </a:r>
          </a:p>
          <a:p>
            <a:pPr marL="457086" indent="-457086">
              <a:buFont typeface="+mj-lt"/>
              <a:buAutoNum type="arabicPeriod"/>
            </a:pPr>
            <a:r>
              <a:rPr lang="en-US" dirty="0" smtClean="0"/>
              <a:t>Ordered list item 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Unordered List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Unordered list item 1</a:t>
            </a:r>
          </a:p>
          <a:p>
            <a:r>
              <a:rPr lang="en-US" dirty="0" smtClean="0"/>
              <a:t>Unordered list item 2</a:t>
            </a:r>
          </a:p>
          <a:p>
            <a:r>
              <a:rPr lang="en-US" dirty="0" smtClean="0"/>
              <a:t>Unordered list item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Objects with Captions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1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Source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200150"/>
            <a:ext cx="4343400" cy="1295400"/>
          </a:xfrm>
        </p:spPr>
        <p:txBody>
          <a:bodyPr/>
          <a:lstStyle/>
          <a:p>
            <a:pPr marL="285680" indent="-285680">
              <a:buFont typeface="Arial" panose="020B0604020202020204" pitchFamily="34" charset="0"/>
              <a:buChar char="•"/>
            </a:pPr>
            <a:r>
              <a:rPr lang="en-US" sz="2800" dirty="0"/>
              <a:t>Don’t bury code in text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r>
              <a:rPr lang="en-US" sz="2800" dirty="0"/>
              <a:t>Use Courier New Font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81150"/>
            <a:ext cx="3810000" cy="25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Objects with Captions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047750"/>
            <a:ext cx="259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7" y="1352552"/>
            <a:ext cx="53625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2568466"/>
            <a:ext cx="73517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Objects with Captions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#MWSUG2016 #</a:t>
            </a:r>
            <a:r>
              <a:rPr lang="en-US" dirty="0" err="1"/>
              <a:t>SSxx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4671A-0376-4FDE-AB88-8C4940E31190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23952"/>
            <a:ext cx="5010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WSUGDevTemp2016v9_rwats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MWSUGDevTemp2016v9_rwats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WSUGDevTemp2016v7_rwats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WSUGDevTemp2016v7_rwats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WSUGDevTemp2016v8_rwats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MWSUG2016Templatev6</Template>
  <TotalTime>45</TotalTime>
  <Words>211</Words>
  <Application>Microsoft Office PowerPoint</Application>
  <PresentationFormat>On-screen Show (16:9)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Custom Design</vt:lpstr>
      <vt:lpstr>MWSUGDevTemp2016v7_rwatson</vt:lpstr>
      <vt:lpstr>Office Theme</vt:lpstr>
      <vt:lpstr>1_Custom Design</vt:lpstr>
      <vt:lpstr>1_Office Theme</vt:lpstr>
      <vt:lpstr>1_MWSUGDevTemp2016v7_rwatson</vt:lpstr>
      <vt:lpstr>2_Office Theme</vt:lpstr>
      <vt:lpstr>MWSUGDevTemp2016v8_rwatson</vt:lpstr>
      <vt:lpstr>3_Office Theme</vt:lpstr>
      <vt:lpstr>MWSUGDevTemp2016v9_rwatson</vt:lpstr>
      <vt:lpstr>4_Office Theme</vt:lpstr>
      <vt:lpstr>1_MWSUGDevTemp2016v9_rwatson</vt:lpstr>
      <vt:lpstr>5_Office Theme</vt:lpstr>
      <vt:lpstr>MWSUG 2016 Sample Paper</vt:lpstr>
      <vt:lpstr>MWSUG 2016 Sample Paper</vt:lpstr>
      <vt:lpstr>Writing a Paper</vt:lpstr>
      <vt:lpstr>Preparing a Paper</vt:lpstr>
      <vt:lpstr>Displaying Lists</vt:lpstr>
      <vt:lpstr>Use of Objects with Captions</vt:lpstr>
      <vt:lpstr>Adding Source Code</vt:lpstr>
      <vt:lpstr>Displaying Objects with Captions</vt:lpstr>
      <vt:lpstr>Displaying Objects with Captions</vt:lpstr>
      <vt:lpstr>Conclusion</vt:lpstr>
      <vt:lpstr>Conclusion</vt:lpstr>
      <vt:lpstr>PowerPoint Presentation</vt:lpstr>
      <vt:lpstr>PowerPoint Presentation</vt:lpstr>
    </vt:vector>
  </TitlesOfParts>
  <Company>Manpower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MWSUG 2016 Sample Paper</dc:title>
  <dc:creator>richann</dc:creator>
  <cp:lastModifiedBy>richann</cp:lastModifiedBy>
  <cp:revision>11</cp:revision>
  <dcterms:created xsi:type="dcterms:W3CDTF">2016-04-28T02:08:14Z</dcterms:created>
  <dcterms:modified xsi:type="dcterms:W3CDTF">2016-05-23T23:20:26Z</dcterms:modified>
</cp:coreProperties>
</file>